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slideLayouts/slideLayout1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56" r:id="rId5"/>
    <p:sldMasterId id="2147483670" r:id="rId6"/>
  </p:sldMasterIdLst>
  <p:notesMasterIdLst>
    <p:notesMasterId r:id="rId13"/>
  </p:notesMasterIdLst>
  <p:sldIdLst>
    <p:sldId id="257" r:id="rId7"/>
    <p:sldId id="258" r:id="rId8"/>
    <p:sldId id="259" r:id="rId9"/>
    <p:sldId id="260" r:id="rId10"/>
    <p:sldId id="261"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F7854B6-A0AA-42DD-B2FA-48C3BE4FE418}" v="1819" dt="2023-06-08T11:27:30.4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viewProps" Target="viewProps.xml"/><Relationship Id="rId10" Type="http://schemas.openxmlformats.org/officeDocument/2006/relationships/slide" Target="slides/slide4.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ex Caian" userId="S::acaian@digitalfutures.com::d25e13ce-f48c-4730-b8b9-627cc9ac4555" providerId="AD" clId="Web-{DF7854B6-A0AA-42DD-B2FA-48C3BE4FE418}"/>
    <pc:docChg chg="mod addSld delSld modSld addMainMaster modMainMaster">
      <pc:chgData name="Alex Caian" userId="S::acaian@digitalfutures.com::d25e13ce-f48c-4730-b8b9-627cc9ac4555" providerId="AD" clId="Web-{DF7854B6-A0AA-42DD-B2FA-48C3BE4FE418}" dt="2023-06-08T11:27:30.445" v="1087"/>
      <pc:docMkLst>
        <pc:docMk/>
      </pc:docMkLst>
      <pc:sldChg chg="del">
        <pc:chgData name="Alex Caian" userId="S::acaian@digitalfutures.com::d25e13ce-f48c-4730-b8b9-627cc9ac4555" providerId="AD" clId="Web-{DF7854B6-A0AA-42DD-B2FA-48C3BE4FE418}" dt="2023-06-08T10:08:39.968" v="37"/>
        <pc:sldMkLst>
          <pc:docMk/>
          <pc:sldMk cId="109857222" sldId="256"/>
        </pc:sldMkLst>
      </pc:sldChg>
      <pc:sldChg chg="addSp delSp modSp add">
        <pc:chgData name="Alex Caian" userId="S::acaian@digitalfutures.com::d25e13ce-f48c-4730-b8b9-627cc9ac4555" providerId="AD" clId="Web-{DF7854B6-A0AA-42DD-B2FA-48C3BE4FE418}" dt="2023-06-08T11:27:30.445" v="1087"/>
        <pc:sldMkLst>
          <pc:docMk/>
          <pc:sldMk cId="2467180368" sldId="257"/>
        </pc:sldMkLst>
        <pc:spChg chg="add mod">
          <ac:chgData name="Alex Caian" userId="S::acaian@digitalfutures.com::d25e13ce-f48c-4730-b8b9-627cc9ac4555" providerId="AD" clId="Web-{DF7854B6-A0AA-42DD-B2FA-48C3BE4FE418}" dt="2023-06-08T10:10:59.816" v="89" actId="20577"/>
          <ac:spMkLst>
            <pc:docMk/>
            <pc:sldMk cId="2467180368" sldId="257"/>
            <ac:spMk id="2" creationId="{16734F23-FF34-DB90-E8FF-C63A5113832D}"/>
          </ac:spMkLst>
        </pc:spChg>
        <pc:spChg chg="mod">
          <ac:chgData name="Alex Caian" userId="S::acaian@digitalfutures.com::d25e13ce-f48c-4730-b8b9-627cc9ac4555" providerId="AD" clId="Web-{DF7854B6-A0AA-42DD-B2FA-48C3BE4FE418}" dt="2023-06-08T10:08:19.921" v="36" actId="20577"/>
          <ac:spMkLst>
            <pc:docMk/>
            <pc:sldMk cId="2467180368" sldId="257"/>
            <ac:spMk id="8" creationId="{AE1E3705-A3D7-964C-ADF3-9F1D7BC88841}"/>
          </ac:spMkLst>
        </pc:spChg>
        <pc:spChg chg="del">
          <ac:chgData name="Alex Caian" userId="S::acaian@digitalfutures.com::d25e13ce-f48c-4730-b8b9-627cc9ac4555" providerId="AD" clId="Web-{DF7854B6-A0AA-42DD-B2FA-48C3BE4FE418}" dt="2023-06-08T10:07:39.623" v="30"/>
          <ac:spMkLst>
            <pc:docMk/>
            <pc:sldMk cId="2467180368" sldId="257"/>
            <ac:spMk id="11" creationId="{BE4DDC6C-A249-2E4A-A6C8-F81BB10CEF8D}"/>
          </ac:spMkLst>
        </pc:spChg>
        <pc:picChg chg="add">
          <ac:chgData name="Alex Caian" userId="S::acaian@digitalfutures.com::d25e13ce-f48c-4730-b8b9-627cc9ac4555" providerId="AD" clId="Web-{DF7854B6-A0AA-42DD-B2FA-48C3BE4FE418}" dt="2023-06-08T11:27:26.445" v="1086"/>
          <ac:picMkLst>
            <pc:docMk/>
            <pc:sldMk cId="2467180368" sldId="257"/>
            <ac:picMk id="4" creationId="{CF16BF9C-7EAF-166A-F05D-1CD3EAFC9C21}"/>
          </ac:picMkLst>
        </pc:picChg>
        <pc:picChg chg="del mod">
          <ac:chgData name="Alex Caian" userId="S::acaian@digitalfutures.com::d25e13ce-f48c-4730-b8b9-627cc9ac4555" providerId="AD" clId="Web-{DF7854B6-A0AA-42DD-B2FA-48C3BE4FE418}" dt="2023-06-08T11:27:30.445" v="1087"/>
          <ac:picMkLst>
            <pc:docMk/>
            <pc:sldMk cId="2467180368" sldId="257"/>
            <ac:picMk id="6" creationId="{9374A3BF-1A18-8E42-BB03-55016F3D361D}"/>
          </ac:picMkLst>
        </pc:picChg>
        <pc:picChg chg="mod">
          <ac:chgData name="Alex Caian" userId="S::acaian@digitalfutures.com::d25e13ce-f48c-4730-b8b9-627cc9ac4555" providerId="AD" clId="Web-{DF7854B6-A0AA-42DD-B2FA-48C3BE4FE418}" dt="2023-06-08T10:05:36.401" v="6" actId="14100"/>
          <ac:picMkLst>
            <pc:docMk/>
            <pc:sldMk cId="2467180368" sldId="257"/>
            <ac:picMk id="9" creationId="{6D84A762-1D35-FB4A-A1B7-D7B16303D246}"/>
          </ac:picMkLst>
        </pc:picChg>
      </pc:sldChg>
      <pc:sldChg chg="modSp add">
        <pc:chgData name="Alex Caian" userId="S::acaian@digitalfutures.com::d25e13ce-f48c-4730-b8b9-627cc9ac4555" providerId="AD" clId="Web-{DF7854B6-A0AA-42DD-B2FA-48C3BE4FE418}" dt="2023-06-08T10:17:58.546" v="239" actId="20577"/>
        <pc:sldMkLst>
          <pc:docMk/>
          <pc:sldMk cId="3774396614" sldId="258"/>
        </pc:sldMkLst>
        <pc:spChg chg="mod">
          <ac:chgData name="Alex Caian" userId="S::acaian@digitalfutures.com::d25e13ce-f48c-4730-b8b9-627cc9ac4555" providerId="AD" clId="Web-{DF7854B6-A0AA-42DD-B2FA-48C3BE4FE418}" dt="2023-06-08T10:11:51.630" v="101" actId="20577"/>
          <ac:spMkLst>
            <pc:docMk/>
            <pc:sldMk cId="3774396614" sldId="258"/>
            <ac:spMk id="4" creationId="{DFB2140F-4401-464C-BB96-F72EAE1ECD2A}"/>
          </ac:spMkLst>
        </pc:spChg>
        <pc:spChg chg="mod">
          <ac:chgData name="Alex Caian" userId="S::acaian@digitalfutures.com::d25e13ce-f48c-4730-b8b9-627cc9ac4555" providerId="AD" clId="Web-{DF7854B6-A0AA-42DD-B2FA-48C3BE4FE418}" dt="2023-06-08T10:17:58.546" v="239" actId="20577"/>
          <ac:spMkLst>
            <pc:docMk/>
            <pc:sldMk cId="3774396614" sldId="258"/>
            <ac:spMk id="5" creationId="{AA25BCA6-F9C2-47B8-AE63-F5C0860BC8BE}"/>
          </ac:spMkLst>
        </pc:spChg>
        <pc:picChg chg="mod">
          <ac:chgData name="Alex Caian" userId="S::acaian@digitalfutures.com::d25e13ce-f48c-4730-b8b9-627cc9ac4555" providerId="AD" clId="Web-{DF7854B6-A0AA-42DD-B2FA-48C3BE4FE418}" dt="2023-06-08T10:12:48.725" v="102"/>
          <ac:picMkLst>
            <pc:docMk/>
            <pc:sldMk cId="3774396614" sldId="258"/>
            <ac:picMk id="6" creationId="{976FDB3C-7CEF-4371-BF93-BC52E2126F72}"/>
          </ac:picMkLst>
        </pc:picChg>
        <pc:picChg chg="mod">
          <ac:chgData name="Alex Caian" userId="S::acaian@digitalfutures.com::d25e13ce-f48c-4730-b8b9-627cc9ac4555" providerId="AD" clId="Web-{DF7854B6-A0AA-42DD-B2FA-48C3BE4FE418}" dt="2023-06-08T10:13:33.179" v="111" actId="1076"/>
          <ac:picMkLst>
            <pc:docMk/>
            <pc:sldMk cId="3774396614" sldId="258"/>
            <ac:picMk id="7" creationId="{B9EF0953-94D3-4BF4-BCAB-135D4001AD6E}"/>
          </ac:picMkLst>
        </pc:picChg>
      </pc:sldChg>
      <pc:sldChg chg="addSp delSp modSp add">
        <pc:chgData name="Alex Caian" userId="S::acaian@digitalfutures.com::d25e13ce-f48c-4730-b8b9-627cc9ac4555" providerId="AD" clId="Web-{DF7854B6-A0AA-42DD-B2FA-48C3BE4FE418}" dt="2023-06-08T10:31:55.038" v="424" actId="1076"/>
        <pc:sldMkLst>
          <pc:docMk/>
          <pc:sldMk cId="4172000751" sldId="259"/>
        </pc:sldMkLst>
        <pc:spChg chg="mod">
          <ac:chgData name="Alex Caian" userId="S::acaian@digitalfutures.com::d25e13ce-f48c-4730-b8b9-627cc9ac4555" providerId="AD" clId="Web-{DF7854B6-A0AA-42DD-B2FA-48C3BE4FE418}" dt="2023-06-08T10:22:50.226" v="242" actId="20577"/>
          <ac:spMkLst>
            <pc:docMk/>
            <pc:sldMk cId="4172000751" sldId="259"/>
            <ac:spMk id="4" creationId="{DFB2140F-4401-464C-BB96-F72EAE1ECD2A}"/>
          </ac:spMkLst>
        </pc:spChg>
        <pc:spChg chg="mod">
          <ac:chgData name="Alex Caian" userId="S::acaian@digitalfutures.com::d25e13ce-f48c-4730-b8b9-627cc9ac4555" providerId="AD" clId="Web-{DF7854B6-A0AA-42DD-B2FA-48C3BE4FE418}" dt="2023-06-08T10:30:25.145" v="420" actId="20577"/>
          <ac:spMkLst>
            <pc:docMk/>
            <pc:sldMk cId="4172000751" sldId="259"/>
            <ac:spMk id="5" creationId="{C98B91CF-2E09-47BF-90A6-0438EBDFA36F}"/>
          </ac:spMkLst>
        </pc:spChg>
        <pc:picChg chg="del">
          <ac:chgData name="Alex Caian" userId="S::acaian@digitalfutures.com::d25e13ce-f48c-4730-b8b9-627cc9ac4555" providerId="AD" clId="Web-{DF7854B6-A0AA-42DD-B2FA-48C3BE4FE418}" dt="2023-06-08T10:22:53.148" v="243"/>
          <ac:picMkLst>
            <pc:docMk/>
            <pc:sldMk cId="4172000751" sldId="259"/>
            <ac:picMk id="3" creationId="{77C840B6-6A97-450B-AD91-1B22EBAF9D22}"/>
          </ac:picMkLst>
        </pc:picChg>
        <pc:picChg chg="mod">
          <ac:chgData name="Alex Caian" userId="S::acaian@digitalfutures.com::d25e13ce-f48c-4730-b8b9-627cc9ac4555" providerId="AD" clId="Web-{DF7854B6-A0AA-42DD-B2FA-48C3BE4FE418}" dt="2023-06-08T10:31:26.412" v="421"/>
          <ac:picMkLst>
            <pc:docMk/>
            <pc:sldMk cId="4172000751" sldId="259"/>
            <ac:picMk id="6" creationId="{976FDB3C-7CEF-4371-BF93-BC52E2126F72}"/>
          </ac:picMkLst>
        </pc:picChg>
        <pc:picChg chg="del">
          <ac:chgData name="Alex Caian" userId="S::acaian@digitalfutures.com::d25e13ce-f48c-4730-b8b9-627cc9ac4555" providerId="AD" clId="Web-{DF7854B6-A0AA-42DD-B2FA-48C3BE4FE418}" dt="2023-06-08T10:31:34.647" v="422"/>
          <ac:picMkLst>
            <pc:docMk/>
            <pc:sldMk cId="4172000751" sldId="259"/>
            <ac:picMk id="7" creationId="{B9EF0953-94D3-4BF4-BCAB-135D4001AD6E}"/>
          </ac:picMkLst>
        </pc:picChg>
        <pc:picChg chg="add mod">
          <ac:chgData name="Alex Caian" userId="S::acaian@digitalfutures.com::d25e13ce-f48c-4730-b8b9-627cc9ac4555" providerId="AD" clId="Web-{DF7854B6-A0AA-42DD-B2FA-48C3BE4FE418}" dt="2023-06-08T10:31:55.038" v="424" actId="1076"/>
          <ac:picMkLst>
            <pc:docMk/>
            <pc:sldMk cId="4172000751" sldId="259"/>
            <ac:picMk id="8" creationId="{707FCC9E-8FA2-67E8-776E-6DBDF4F89D06}"/>
          </ac:picMkLst>
        </pc:picChg>
      </pc:sldChg>
      <pc:sldChg chg="addSp delSp modSp add replId">
        <pc:chgData name="Alex Caian" userId="S::acaian@digitalfutures.com::d25e13ce-f48c-4730-b8b9-627cc9ac4555" providerId="AD" clId="Web-{DF7854B6-A0AA-42DD-B2FA-48C3BE4FE418}" dt="2023-06-08T11:08:58.368" v="743"/>
        <pc:sldMkLst>
          <pc:docMk/>
          <pc:sldMk cId="3862295867" sldId="260"/>
        </pc:sldMkLst>
        <pc:spChg chg="add del mod">
          <ac:chgData name="Alex Caian" userId="S::acaian@digitalfutures.com::d25e13ce-f48c-4730-b8b9-627cc9ac4555" providerId="AD" clId="Web-{DF7854B6-A0AA-42DD-B2FA-48C3BE4FE418}" dt="2023-06-08T11:08:58.368" v="743"/>
          <ac:spMkLst>
            <pc:docMk/>
            <pc:sldMk cId="3862295867" sldId="260"/>
            <ac:spMk id="2" creationId="{D89DEB52-DB05-FDF7-DC70-E542F48C6799}"/>
          </ac:spMkLst>
        </pc:spChg>
        <pc:spChg chg="mod">
          <ac:chgData name="Alex Caian" userId="S::acaian@digitalfutures.com::d25e13ce-f48c-4730-b8b9-627cc9ac4555" providerId="AD" clId="Web-{DF7854B6-A0AA-42DD-B2FA-48C3BE4FE418}" dt="2023-06-08T10:32:48.555" v="427" actId="20577"/>
          <ac:spMkLst>
            <pc:docMk/>
            <pc:sldMk cId="3862295867" sldId="260"/>
            <ac:spMk id="4" creationId="{DFB2140F-4401-464C-BB96-F72EAE1ECD2A}"/>
          </ac:spMkLst>
        </pc:spChg>
        <pc:spChg chg="mod">
          <ac:chgData name="Alex Caian" userId="S::acaian@digitalfutures.com::d25e13ce-f48c-4730-b8b9-627cc9ac4555" providerId="AD" clId="Web-{DF7854B6-A0AA-42DD-B2FA-48C3BE4FE418}" dt="2023-06-08T10:39:43.176" v="738" actId="14100"/>
          <ac:spMkLst>
            <pc:docMk/>
            <pc:sldMk cId="3862295867" sldId="260"/>
            <ac:spMk id="5" creationId="{AA25BCA6-F9C2-47B8-AE63-F5C0860BC8BE}"/>
          </ac:spMkLst>
        </pc:spChg>
        <pc:picChg chg="mod">
          <ac:chgData name="Alex Caian" userId="S::acaian@digitalfutures.com::d25e13ce-f48c-4730-b8b9-627cc9ac4555" providerId="AD" clId="Web-{DF7854B6-A0AA-42DD-B2FA-48C3BE4FE418}" dt="2023-06-08T10:42:04.180" v="739"/>
          <ac:picMkLst>
            <pc:docMk/>
            <pc:sldMk cId="3862295867" sldId="260"/>
            <ac:picMk id="6" creationId="{976FDB3C-7CEF-4371-BF93-BC52E2126F72}"/>
          </ac:picMkLst>
        </pc:picChg>
      </pc:sldChg>
      <pc:sldChg chg="modSp add replId">
        <pc:chgData name="Alex Caian" userId="S::acaian@digitalfutures.com::d25e13ce-f48c-4730-b8b9-627cc9ac4555" providerId="AD" clId="Web-{DF7854B6-A0AA-42DD-B2FA-48C3BE4FE418}" dt="2023-06-08T11:19:14.098" v="908"/>
        <pc:sldMkLst>
          <pc:docMk/>
          <pc:sldMk cId="123308523" sldId="261"/>
        </pc:sldMkLst>
        <pc:spChg chg="mod">
          <ac:chgData name="Alex Caian" userId="S::acaian@digitalfutures.com::d25e13ce-f48c-4730-b8b9-627cc9ac4555" providerId="AD" clId="Web-{DF7854B6-A0AA-42DD-B2FA-48C3BE4FE418}" dt="2023-06-08T11:09:10.307" v="747" actId="1076"/>
          <ac:spMkLst>
            <pc:docMk/>
            <pc:sldMk cId="123308523" sldId="261"/>
            <ac:spMk id="4" creationId="{DFB2140F-4401-464C-BB96-F72EAE1ECD2A}"/>
          </ac:spMkLst>
        </pc:spChg>
        <pc:spChg chg="mod">
          <ac:chgData name="Alex Caian" userId="S::acaian@digitalfutures.com::d25e13ce-f48c-4730-b8b9-627cc9ac4555" providerId="AD" clId="Web-{DF7854B6-A0AA-42DD-B2FA-48C3BE4FE418}" dt="2023-06-08T11:16:51.839" v="906" actId="20577"/>
          <ac:spMkLst>
            <pc:docMk/>
            <pc:sldMk cId="123308523" sldId="261"/>
            <ac:spMk id="5" creationId="{C98B91CF-2E09-47BF-90A6-0438EBDFA36F}"/>
          </ac:spMkLst>
        </pc:spChg>
        <pc:picChg chg="mod">
          <ac:chgData name="Alex Caian" userId="S::acaian@digitalfutures.com::d25e13ce-f48c-4730-b8b9-627cc9ac4555" providerId="AD" clId="Web-{DF7854B6-A0AA-42DD-B2FA-48C3BE4FE418}" dt="2023-06-08T11:19:14.098" v="908"/>
          <ac:picMkLst>
            <pc:docMk/>
            <pc:sldMk cId="123308523" sldId="261"/>
            <ac:picMk id="6" creationId="{976FDB3C-7CEF-4371-BF93-BC52E2126F72}"/>
          </ac:picMkLst>
        </pc:picChg>
      </pc:sldChg>
      <pc:sldChg chg="modSp add">
        <pc:chgData name="Alex Caian" userId="S::acaian@digitalfutures.com::d25e13ce-f48c-4730-b8b9-627cc9ac4555" providerId="AD" clId="Web-{DF7854B6-A0AA-42DD-B2FA-48C3BE4FE418}" dt="2023-06-08T11:26:51.849" v="1085" actId="20577"/>
        <pc:sldMkLst>
          <pc:docMk/>
          <pc:sldMk cId="3308601532" sldId="262"/>
        </pc:sldMkLst>
        <pc:spChg chg="mod">
          <ac:chgData name="Alex Caian" userId="S::acaian@digitalfutures.com::d25e13ce-f48c-4730-b8b9-627cc9ac4555" providerId="AD" clId="Web-{DF7854B6-A0AA-42DD-B2FA-48C3BE4FE418}" dt="2023-06-08T11:26:51.849" v="1085" actId="20577"/>
          <ac:spMkLst>
            <pc:docMk/>
            <pc:sldMk cId="3308601532" sldId="262"/>
            <ac:spMk id="26" creationId="{2A66E3C9-A774-1746-BE76-2D4F55722CB2}"/>
          </ac:spMkLst>
        </pc:spChg>
        <pc:spChg chg="mod">
          <ac:chgData name="Alex Caian" userId="S::acaian@digitalfutures.com::d25e13ce-f48c-4730-b8b9-627cc9ac4555" providerId="AD" clId="Web-{DF7854B6-A0AA-42DD-B2FA-48C3BE4FE418}" dt="2023-06-08T11:25:46.703" v="1072" actId="20577"/>
          <ac:spMkLst>
            <pc:docMk/>
            <pc:sldMk cId="3308601532" sldId="262"/>
            <ac:spMk id="68" creationId="{42F9769C-DF02-4842-AF35-106ACF6C9BAF}"/>
          </ac:spMkLst>
        </pc:spChg>
      </pc:sldChg>
      <pc:sldMasterChg chg="add addSldLayout">
        <pc:chgData name="Alex Caian" userId="S::acaian@digitalfutures.com::d25e13ce-f48c-4730-b8b9-627cc9ac4555" providerId="AD" clId="Web-{DF7854B6-A0AA-42DD-B2FA-48C3BE4FE418}" dt="2023-06-08T11:18:17.048" v="907"/>
        <pc:sldMasterMkLst>
          <pc:docMk/>
          <pc:sldMasterMk cId="709618863" sldId="2147483656"/>
        </pc:sldMasterMkLst>
        <pc:sldLayoutChg chg="add">
          <pc:chgData name="Alex Caian" userId="S::acaian@digitalfutures.com::d25e13ce-f48c-4730-b8b9-627cc9ac4555" providerId="AD" clId="Web-{DF7854B6-A0AA-42DD-B2FA-48C3BE4FE418}" dt="2023-06-08T11:18:17.048" v="907"/>
          <pc:sldLayoutMkLst>
            <pc:docMk/>
            <pc:sldMasterMk cId="709618863" sldId="2147483656"/>
            <pc:sldLayoutMk cId="2112602111" sldId="2147483655"/>
          </pc:sldLayoutMkLst>
        </pc:sldLayoutChg>
        <pc:sldLayoutChg chg="add">
          <pc:chgData name="Alex Caian" userId="S::acaian@digitalfutures.com::d25e13ce-f48c-4730-b8b9-627cc9ac4555" providerId="AD" clId="Web-{DF7854B6-A0AA-42DD-B2FA-48C3BE4FE418}" dt="2023-06-08T10:05:06.275" v="1"/>
          <pc:sldLayoutMkLst>
            <pc:docMk/>
            <pc:sldMasterMk cId="709618863" sldId="2147483656"/>
            <pc:sldLayoutMk cId="1905138402" sldId="2147483657"/>
          </pc:sldLayoutMkLst>
        </pc:sldLayoutChg>
      </pc:sldMasterChg>
      <pc:sldMasterChg chg="modSldLayout">
        <pc:chgData name="Alex Caian" userId="S::acaian@digitalfutures.com::d25e13ce-f48c-4730-b8b9-627cc9ac4555" providerId="AD" clId="Web-{DF7854B6-A0AA-42DD-B2FA-48C3BE4FE418}" dt="2023-06-08T10:05:07.915" v="2"/>
        <pc:sldMasterMkLst>
          <pc:docMk/>
          <pc:sldMasterMk cId="2460954070" sldId="2147483660"/>
        </pc:sldMasterMkLst>
        <pc:sldLayoutChg chg="replId">
          <pc:chgData name="Alex Caian" userId="S::acaian@digitalfutures.com::d25e13ce-f48c-4730-b8b9-627cc9ac4555" providerId="AD" clId="Web-{DF7854B6-A0AA-42DD-B2FA-48C3BE4FE418}" dt="2023-06-08T10:05:07.915" v="2"/>
          <pc:sldLayoutMkLst>
            <pc:docMk/>
            <pc:sldMasterMk cId="2460954070" sldId="2147483660"/>
            <pc:sldLayoutMk cId="2202905451" sldId="2147483672"/>
          </pc:sldLayoutMkLst>
        </pc:sldLayoutChg>
      </pc:sldMasterChg>
      <pc:sldMasterChg chg="add addSldLayout">
        <pc:chgData name="Alex Caian" userId="S::acaian@digitalfutures.com::d25e13ce-f48c-4730-b8b9-627cc9ac4555" providerId="AD" clId="Web-{DF7854B6-A0AA-42DD-B2FA-48C3BE4FE418}" dt="2023-06-08T10:05:07.915" v="2"/>
        <pc:sldMasterMkLst>
          <pc:docMk/>
          <pc:sldMasterMk cId="2445480784" sldId="2147483670"/>
        </pc:sldMasterMkLst>
        <pc:sldLayoutChg chg="add">
          <pc:chgData name="Alex Caian" userId="S::acaian@digitalfutures.com::d25e13ce-f48c-4730-b8b9-627cc9ac4555" providerId="AD" clId="Web-{DF7854B6-A0AA-42DD-B2FA-48C3BE4FE418}" dt="2023-06-08T10:05:07.915" v="2"/>
          <pc:sldLayoutMkLst>
            <pc:docMk/>
            <pc:sldMasterMk cId="2445480784" sldId="2147483670"/>
            <pc:sldLayoutMk cId="3286755275" sldId="2147483649"/>
          </pc:sldLayoutMkLst>
        </pc:sldLayoutChg>
      </pc:sldMasterChg>
    </pc:docChg>
  </pc:docChgLst>
</pc:chgInfo>
</file>

<file path=ppt/media/image1.jpeg>
</file>

<file path=ppt/media/image2.png>
</file>

<file path=ppt/media/image3.sv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2A7C82-BA84-48AF-8631-106B7AEAFEE1}" type="datetimeFigureOut">
              <a:t>6/8/2023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42AA8C-BF2B-4973-8543-B278A1E6A95C}" type="slidenum">
              <a:t>‹#›</a:t>
            </a:fld>
            <a:endParaRPr lang="en-US"/>
          </a:p>
        </p:txBody>
      </p:sp>
    </p:spTree>
    <p:extLst>
      <p:ext uri="{BB962C8B-B14F-4D97-AF65-F5344CB8AC3E}">
        <p14:creationId xmlns:p14="http://schemas.microsoft.com/office/powerpoint/2010/main" val="2177000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16412E8-AFC5-DA48-A710-C9E1500EDEBF}" type="slidenum">
              <a:rPr lang="en-US" smtClean="0"/>
              <a:t>1</a:t>
            </a:fld>
            <a:endParaRPr lang="en-US"/>
          </a:p>
        </p:txBody>
      </p:sp>
    </p:spTree>
    <p:extLst>
      <p:ext uri="{BB962C8B-B14F-4D97-AF65-F5344CB8AC3E}">
        <p14:creationId xmlns:p14="http://schemas.microsoft.com/office/powerpoint/2010/main" val="24183354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Sam – Agenda.</a:t>
            </a:r>
          </a:p>
        </p:txBody>
      </p:sp>
      <p:sp>
        <p:nvSpPr>
          <p:cNvPr id="4" name="Slide Number Placeholder 3"/>
          <p:cNvSpPr>
            <a:spLocks noGrp="1"/>
          </p:cNvSpPr>
          <p:nvPr>
            <p:ph type="sldNum" sz="quarter" idx="5"/>
          </p:nvPr>
        </p:nvSpPr>
        <p:spPr/>
        <p:txBody>
          <a:bodyPr/>
          <a:lstStyle/>
          <a:p>
            <a:fld id="{7F79F8E0-5F7A-4FC7-9F07-D8495C872AD2}" type="slidenum">
              <a:rPr lang="en-GB" smtClean="0"/>
              <a:t>2</a:t>
            </a:fld>
            <a:endParaRPr lang="en-GB"/>
          </a:p>
        </p:txBody>
      </p:sp>
    </p:spTree>
    <p:extLst>
      <p:ext uri="{BB962C8B-B14F-4D97-AF65-F5344CB8AC3E}">
        <p14:creationId xmlns:p14="http://schemas.microsoft.com/office/powerpoint/2010/main" val="11873269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SAM:</a:t>
            </a:r>
          </a:p>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Setting the scene for the session:</a:t>
            </a:r>
          </a:p>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	We want to help each and everyone of them succeed and graduate the academy.</a:t>
            </a:r>
          </a:p>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	We have a mutual goal. To train students for their chosen careers, and to prepare them for their first jobs. </a:t>
            </a:r>
          </a:p>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	The academy relationship is one where we will give them our time, energy, resources, and access to our services – but we have certain expectations back from them. </a:t>
            </a:r>
          </a:p>
          <a:p>
            <a:endParaRPr lang="en-GB" sz="1200" b="0"/>
          </a:p>
        </p:txBody>
      </p:sp>
      <p:sp>
        <p:nvSpPr>
          <p:cNvPr id="4" name="Slide Number Placeholder 3"/>
          <p:cNvSpPr>
            <a:spLocks noGrp="1"/>
          </p:cNvSpPr>
          <p:nvPr>
            <p:ph type="sldNum" sz="quarter" idx="5"/>
          </p:nvPr>
        </p:nvSpPr>
        <p:spPr/>
        <p:txBody>
          <a:bodyPr/>
          <a:lstStyle/>
          <a:p>
            <a:fld id="{7F79F8E0-5F7A-4FC7-9F07-D8495C872AD2}" type="slidenum">
              <a:rPr lang="en-GB" smtClean="0"/>
              <a:t>3</a:t>
            </a:fld>
            <a:endParaRPr lang="en-GB"/>
          </a:p>
        </p:txBody>
      </p:sp>
    </p:spTree>
    <p:extLst>
      <p:ext uri="{BB962C8B-B14F-4D97-AF65-F5344CB8AC3E}">
        <p14:creationId xmlns:p14="http://schemas.microsoft.com/office/powerpoint/2010/main" val="2903658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Sam – Agenda.</a:t>
            </a:r>
          </a:p>
        </p:txBody>
      </p:sp>
      <p:sp>
        <p:nvSpPr>
          <p:cNvPr id="4" name="Slide Number Placeholder 3"/>
          <p:cNvSpPr>
            <a:spLocks noGrp="1"/>
          </p:cNvSpPr>
          <p:nvPr>
            <p:ph type="sldNum" sz="quarter" idx="5"/>
          </p:nvPr>
        </p:nvSpPr>
        <p:spPr/>
        <p:txBody>
          <a:bodyPr/>
          <a:lstStyle/>
          <a:p>
            <a:fld id="{7F79F8E0-5F7A-4FC7-9F07-D8495C872AD2}" type="slidenum">
              <a:rPr lang="en-GB" smtClean="0"/>
              <a:t>4</a:t>
            </a:fld>
            <a:endParaRPr lang="en-GB"/>
          </a:p>
        </p:txBody>
      </p:sp>
    </p:spTree>
    <p:extLst>
      <p:ext uri="{BB962C8B-B14F-4D97-AF65-F5344CB8AC3E}">
        <p14:creationId xmlns:p14="http://schemas.microsoft.com/office/powerpoint/2010/main" val="8834482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SAM:</a:t>
            </a:r>
          </a:p>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Setting the scene for the session:</a:t>
            </a:r>
          </a:p>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	We want to help each and everyone of them succeed and graduate the academy.</a:t>
            </a:r>
          </a:p>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	We have a mutual goal. To train students for their chosen careers, and to prepare them for their first jobs. </a:t>
            </a:r>
          </a:p>
          <a:p>
            <a:pPr>
              <a:lnSpc>
                <a:spcPct val="107000"/>
              </a:lnSpc>
              <a:spcAft>
                <a:spcPts val="800"/>
              </a:spcAft>
            </a:pPr>
            <a:r>
              <a:rPr lang="en-GB" sz="1200" b="0">
                <a:effectLst/>
                <a:latin typeface="Calibri" panose="020F0502020204030204" pitchFamily="34" charset="0"/>
                <a:ea typeface="Calibri" panose="020F0502020204030204" pitchFamily="34" charset="0"/>
                <a:cs typeface="Times New Roman" panose="02020603050405020304" pitchFamily="18" charset="0"/>
              </a:rPr>
              <a:t>•	The academy relationship is one where we will give them our time, energy, resources, and access to our services – but we have certain expectations back from them. </a:t>
            </a:r>
          </a:p>
          <a:p>
            <a:endParaRPr lang="en-GB" sz="1200" b="0"/>
          </a:p>
        </p:txBody>
      </p:sp>
      <p:sp>
        <p:nvSpPr>
          <p:cNvPr id="4" name="Slide Number Placeholder 3"/>
          <p:cNvSpPr>
            <a:spLocks noGrp="1"/>
          </p:cNvSpPr>
          <p:nvPr>
            <p:ph type="sldNum" sz="quarter" idx="5"/>
          </p:nvPr>
        </p:nvSpPr>
        <p:spPr/>
        <p:txBody>
          <a:bodyPr/>
          <a:lstStyle/>
          <a:p>
            <a:fld id="{7F79F8E0-5F7A-4FC7-9F07-D8495C872AD2}" type="slidenum">
              <a:rPr lang="en-GB" smtClean="0"/>
              <a:t>5</a:t>
            </a:fld>
            <a:endParaRPr lang="en-GB"/>
          </a:p>
        </p:txBody>
      </p:sp>
    </p:spTree>
    <p:extLst>
      <p:ext uri="{BB962C8B-B14F-4D97-AF65-F5344CB8AC3E}">
        <p14:creationId xmlns:p14="http://schemas.microsoft.com/office/powerpoint/2010/main" val="2038124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16412E8-AFC5-DA48-A710-C9E1500EDEBF}" type="slidenum">
              <a:rPr lang="en-US" smtClean="0"/>
              <a:t>6</a:t>
            </a:fld>
            <a:endParaRPr lang="en-US"/>
          </a:p>
        </p:txBody>
      </p:sp>
    </p:spTree>
    <p:extLst>
      <p:ext uri="{BB962C8B-B14F-4D97-AF65-F5344CB8AC3E}">
        <p14:creationId xmlns:p14="http://schemas.microsoft.com/office/powerpoint/2010/main" val="640062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2FDFD75-1686-49F1-837E-E716910C3EF7}"/>
              </a:ext>
            </a:extLst>
          </p:cNvPr>
          <p:cNvSpPr>
            <a:spLocks noGrp="1"/>
          </p:cNvSpPr>
          <p:nvPr>
            <p:ph type="dt" sz="half" idx="10"/>
          </p:nvPr>
        </p:nvSpPr>
        <p:spPr/>
        <p:txBody>
          <a:bodyPr/>
          <a:lstStyle/>
          <a:p>
            <a:fld id="{3B05C45E-8769-4F90-BACD-92B7E0747104}" type="datetimeFigureOut">
              <a:rPr lang="en-GB" smtClean="0"/>
              <a:t>08/06/2023</a:t>
            </a:fld>
            <a:endParaRPr lang="en-GB"/>
          </a:p>
        </p:txBody>
      </p:sp>
      <p:sp>
        <p:nvSpPr>
          <p:cNvPr id="3" name="Footer Placeholder 2">
            <a:extLst>
              <a:ext uri="{FF2B5EF4-FFF2-40B4-BE49-F238E27FC236}">
                <a16:creationId xmlns:a16="http://schemas.microsoft.com/office/drawing/2014/main" id="{A4D7C9FC-FCFB-4CB3-9883-2946A2AA6B1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1B3DD60-F754-4338-9C4C-FBBC35322D2D}"/>
              </a:ext>
            </a:extLst>
          </p:cNvPr>
          <p:cNvSpPr>
            <a:spLocks noGrp="1"/>
          </p:cNvSpPr>
          <p:nvPr>
            <p:ph type="sldNum" sz="quarter" idx="12"/>
          </p:nvPr>
        </p:nvSpPr>
        <p:spPr/>
        <p:txBody>
          <a:bodyPr/>
          <a:lstStyle/>
          <a:p>
            <a:fld id="{4464601B-0B7F-4787-9C6C-A55A2332DFB9}" type="slidenum">
              <a:rPr lang="en-GB" smtClean="0"/>
              <a:t>‹#›</a:t>
            </a:fld>
            <a:endParaRPr lang="en-GB"/>
          </a:p>
        </p:txBody>
      </p:sp>
    </p:spTree>
    <p:extLst>
      <p:ext uri="{BB962C8B-B14F-4D97-AF65-F5344CB8AC3E}">
        <p14:creationId xmlns:p14="http://schemas.microsoft.com/office/powerpoint/2010/main" val="21126021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F7975-61CB-4AA3-8121-D9B4B61993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F6164C1-9402-406B-A417-9DBA27A20C9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8CA7DC9-4696-433E-8116-7B16793E5E0C}"/>
              </a:ext>
            </a:extLst>
          </p:cNvPr>
          <p:cNvSpPr>
            <a:spLocks noGrp="1"/>
          </p:cNvSpPr>
          <p:nvPr>
            <p:ph type="dt" sz="half" idx="10"/>
          </p:nvPr>
        </p:nvSpPr>
        <p:spPr/>
        <p:txBody>
          <a:bodyPr/>
          <a:lstStyle/>
          <a:p>
            <a:fld id="{3B05C45E-8769-4F90-BACD-92B7E0747104}" type="datetimeFigureOut">
              <a:rPr lang="en-GB" smtClean="0"/>
              <a:t>08/06/2023</a:t>
            </a:fld>
            <a:endParaRPr lang="en-GB"/>
          </a:p>
        </p:txBody>
      </p:sp>
      <p:sp>
        <p:nvSpPr>
          <p:cNvPr id="5" name="Footer Placeholder 4">
            <a:extLst>
              <a:ext uri="{FF2B5EF4-FFF2-40B4-BE49-F238E27FC236}">
                <a16:creationId xmlns:a16="http://schemas.microsoft.com/office/drawing/2014/main" id="{2F206525-41C4-428C-9E7C-117F211EF47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96D68E2-8F81-465F-8534-7D11525C4A9C}"/>
              </a:ext>
            </a:extLst>
          </p:cNvPr>
          <p:cNvSpPr>
            <a:spLocks noGrp="1"/>
          </p:cNvSpPr>
          <p:nvPr>
            <p:ph type="sldNum" sz="quarter" idx="12"/>
          </p:nvPr>
        </p:nvSpPr>
        <p:spPr/>
        <p:txBody>
          <a:bodyPr/>
          <a:lstStyle/>
          <a:p>
            <a:fld id="{4464601B-0B7F-4787-9C6C-A55A2332DFB9}" type="slidenum">
              <a:rPr lang="en-GB" smtClean="0"/>
              <a:t>‹#›</a:t>
            </a:fld>
            <a:endParaRPr lang="en-GB"/>
          </a:p>
        </p:txBody>
      </p:sp>
    </p:spTree>
    <p:extLst>
      <p:ext uri="{BB962C8B-B14F-4D97-AF65-F5344CB8AC3E}">
        <p14:creationId xmlns:p14="http://schemas.microsoft.com/office/powerpoint/2010/main" val="19051384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9947BE-D406-4755-AB62-4971E6088E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CA7187D8-10D9-4E8E-84A0-83679EE68C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68CB4EF0-257B-4F81-8280-606E6414F635}"/>
              </a:ext>
            </a:extLst>
          </p:cNvPr>
          <p:cNvSpPr>
            <a:spLocks noGrp="1"/>
          </p:cNvSpPr>
          <p:nvPr>
            <p:ph type="dt" sz="half" idx="10"/>
          </p:nvPr>
        </p:nvSpPr>
        <p:spPr/>
        <p:txBody>
          <a:bodyPr/>
          <a:lstStyle/>
          <a:p>
            <a:fld id="{B353F4EE-0B57-473E-8350-AAD565436177}" type="datetimeFigureOut">
              <a:rPr lang="en-GB" smtClean="0"/>
              <a:t>08/06/2023</a:t>
            </a:fld>
            <a:endParaRPr lang="en-GB"/>
          </a:p>
        </p:txBody>
      </p:sp>
      <p:sp>
        <p:nvSpPr>
          <p:cNvPr id="5" name="Footer Placeholder 4">
            <a:extLst>
              <a:ext uri="{FF2B5EF4-FFF2-40B4-BE49-F238E27FC236}">
                <a16:creationId xmlns:a16="http://schemas.microsoft.com/office/drawing/2014/main" id="{0961E674-207D-41E7-AAAB-4C8D195306F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B4D8EE9-6ABB-4FE4-86E1-2CDD0B0AC622}"/>
              </a:ext>
            </a:extLst>
          </p:cNvPr>
          <p:cNvSpPr>
            <a:spLocks noGrp="1"/>
          </p:cNvSpPr>
          <p:nvPr>
            <p:ph type="sldNum" sz="quarter" idx="12"/>
          </p:nvPr>
        </p:nvSpPr>
        <p:spPr/>
        <p:txBody>
          <a:bodyPr/>
          <a:lstStyle/>
          <a:p>
            <a:fld id="{55519002-5AC2-4819-80CA-349F55B747A6}" type="slidenum">
              <a:rPr lang="en-GB" smtClean="0"/>
              <a:t>‹#›</a:t>
            </a:fld>
            <a:endParaRPr lang="en-GB"/>
          </a:p>
        </p:txBody>
      </p:sp>
    </p:spTree>
    <p:extLst>
      <p:ext uri="{BB962C8B-B14F-4D97-AF65-F5344CB8AC3E}">
        <p14:creationId xmlns:p14="http://schemas.microsoft.com/office/powerpoint/2010/main" val="3286755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6/8/2023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6/8/2023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6/8/2023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6/8/2023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6/8/2023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6/8/2023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2"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FEE73B-6A22-4630-9508-EA4E8D4FE63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BA9DF86-0A0C-466E-8313-4975494901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D5E8825-DA30-43F7-A6ED-1C4E49E0F91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05C45E-8769-4F90-BACD-92B7E0747104}" type="datetimeFigureOut">
              <a:rPr lang="en-GB" smtClean="0"/>
              <a:t>08/06/2023</a:t>
            </a:fld>
            <a:endParaRPr lang="en-GB"/>
          </a:p>
        </p:txBody>
      </p:sp>
      <p:sp>
        <p:nvSpPr>
          <p:cNvPr id="5" name="Footer Placeholder 4">
            <a:extLst>
              <a:ext uri="{FF2B5EF4-FFF2-40B4-BE49-F238E27FC236}">
                <a16:creationId xmlns:a16="http://schemas.microsoft.com/office/drawing/2014/main" id="{69AEB6ED-E169-40A5-9942-043A6BB0DCD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0798F97-8332-4756-B803-1906B89AD2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64601B-0B7F-4787-9C6C-A55A2332DFB9}" type="slidenum">
              <a:rPr lang="en-GB" smtClean="0"/>
              <a:t>‹#›</a:t>
            </a:fld>
            <a:endParaRPr lang="en-GB"/>
          </a:p>
        </p:txBody>
      </p:sp>
    </p:spTree>
    <p:extLst>
      <p:ext uri="{BB962C8B-B14F-4D97-AF65-F5344CB8AC3E}">
        <p14:creationId xmlns:p14="http://schemas.microsoft.com/office/powerpoint/2010/main" val="709618863"/>
      </p:ext>
    </p:extLst>
  </p:cSld>
  <p:clrMap bg1="lt1" tx1="dk1" bg2="lt2" tx2="dk2" accent1="accent1" accent2="accent2" accent3="accent3" accent4="accent4" accent5="accent5" accent6="accent6" hlink="hlink" folHlink="folHlink"/>
  <p:sldLayoutIdLst>
    <p:sldLayoutId id="2147483655" r:id="rId1"/>
    <p:sldLayoutId id="2147483657"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FA31AC-E925-4E6E-BA63-BD7029D3D0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E6BC415-388F-4B95-8EE8-1B46E9CC4C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5A1866E-0D16-4B89-A7D5-97BFF09A691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353F4EE-0B57-473E-8350-AAD565436177}" type="datetimeFigureOut">
              <a:rPr lang="en-GB" smtClean="0"/>
              <a:t>08/06/2023</a:t>
            </a:fld>
            <a:endParaRPr lang="en-GB"/>
          </a:p>
        </p:txBody>
      </p:sp>
      <p:sp>
        <p:nvSpPr>
          <p:cNvPr id="5" name="Footer Placeholder 4">
            <a:extLst>
              <a:ext uri="{FF2B5EF4-FFF2-40B4-BE49-F238E27FC236}">
                <a16:creationId xmlns:a16="http://schemas.microsoft.com/office/drawing/2014/main" id="{BEB8B17C-B66D-4AB1-A181-AACB74FBAC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9E1C8A0-68DA-42AE-953C-F4D8CCA76E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519002-5AC2-4819-80CA-349F55B747A6}" type="slidenum">
              <a:rPr lang="en-GB" smtClean="0"/>
              <a:t>‹#›</a:t>
            </a:fld>
            <a:endParaRPr lang="en-GB"/>
          </a:p>
        </p:txBody>
      </p:sp>
    </p:spTree>
    <p:extLst>
      <p:ext uri="{BB962C8B-B14F-4D97-AF65-F5344CB8AC3E}">
        <p14:creationId xmlns:p14="http://schemas.microsoft.com/office/powerpoint/2010/main" val="2445480784"/>
      </p:ext>
    </p:extLst>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3.xml"/><Relationship Id="rId5" Type="http://schemas.openxmlformats.org/officeDocument/2006/relationships/image" Target="../media/image3.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3.sv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D84A762-1D35-FB4A-A1B7-D7B16303D246}"/>
              </a:ext>
            </a:extLst>
          </p:cNvPr>
          <p:cNvPicPr>
            <a:picLocks noChangeAspect="1"/>
          </p:cNvPicPr>
          <p:nvPr/>
        </p:nvPicPr>
        <p:blipFill>
          <a:blip r:embed="rId3"/>
          <a:srcRect/>
          <a:stretch/>
        </p:blipFill>
        <p:spPr>
          <a:xfrm>
            <a:off x="-5502" y="0"/>
            <a:ext cx="12203003" cy="6858000"/>
          </a:xfrm>
          <a:prstGeom prst="rect">
            <a:avLst/>
          </a:prstGeom>
        </p:spPr>
      </p:pic>
      <p:sp>
        <p:nvSpPr>
          <p:cNvPr id="8" name="Content Placeholder 2">
            <a:extLst>
              <a:ext uri="{FF2B5EF4-FFF2-40B4-BE49-F238E27FC236}">
                <a16:creationId xmlns:a16="http://schemas.microsoft.com/office/drawing/2014/main" id="{AE1E3705-A3D7-964C-ADF3-9F1D7BC88841}"/>
              </a:ext>
            </a:extLst>
          </p:cNvPr>
          <p:cNvSpPr txBox="1">
            <a:spLocks/>
          </p:cNvSpPr>
          <p:nvPr/>
        </p:nvSpPr>
        <p:spPr>
          <a:xfrm>
            <a:off x="1016567" y="4760471"/>
            <a:ext cx="10151706" cy="899579"/>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GB" sz="3200" b="1" dirty="0">
                <a:solidFill>
                  <a:schemeClr val="bg1"/>
                </a:solidFill>
                <a:highlight>
                  <a:srgbClr val="008080"/>
                </a:highlight>
                <a:latin typeface="Clear Sans"/>
                <a:cs typeface="Clear Sans" panose="020B0503030202020304" pitchFamily="34" charset="0"/>
              </a:rPr>
              <a:t>World Health Organisation</a:t>
            </a:r>
          </a:p>
          <a:p>
            <a:pPr marL="0" indent="0" algn="ctr">
              <a:lnSpc>
                <a:spcPct val="100000"/>
              </a:lnSpc>
              <a:buNone/>
            </a:pPr>
            <a:r>
              <a:rPr lang="en-GB" sz="2000" b="1" dirty="0">
                <a:solidFill>
                  <a:schemeClr val="bg1"/>
                </a:solidFill>
                <a:highlight>
                  <a:srgbClr val="008080"/>
                </a:highlight>
                <a:latin typeface="Clear Sans"/>
                <a:cs typeface="Clear Sans" panose="020B0503030202020304" pitchFamily="34" charset="0"/>
              </a:rPr>
              <a:t>Life Expectancy Measurements</a:t>
            </a:r>
          </a:p>
        </p:txBody>
      </p:sp>
      <p:sp>
        <p:nvSpPr>
          <p:cNvPr id="2" name="TextBox 1">
            <a:extLst>
              <a:ext uri="{FF2B5EF4-FFF2-40B4-BE49-F238E27FC236}">
                <a16:creationId xmlns:a16="http://schemas.microsoft.com/office/drawing/2014/main" id="{16734F23-FF34-DB90-E8FF-C63A5113832D}"/>
              </a:ext>
            </a:extLst>
          </p:cNvPr>
          <p:cNvSpPr txBox="1"/>
          <p:nvPr/>
        </p:nvSpPr>
        <p:spPr>
          <a:xfrm>
            <a:off x="242454" y="6563589"/>
            <a:ext cx="1143692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solidFill>
                  <a:schemeClr val="bg1"/>
                </a:solidFill>
                <a:ea typeface="Calibri"/>
                <a:cs typeface="Calibri"/>
              </a:rPr>
              <a:t>*All images used are public domain. This project is fictitious and used in the scope of Digital Futures' Data Academy</a:t>
            </a:r>
            <a:r>
              <a:rPr lang="en-US" dirty="0">
                <a:solidFill>
                  <a:schemeClr val="bg1"/>
                </a:solidFill>
                <a:ea typeface="Calibri"/>
                <a:cs typeface="Calibri"/>
              </a:rPr>
              <a:t> </a:t>
            </a:r>
            <a:r>
              <a:rPr lang="en-US" sz="1000" dirty="0">
                <a:solidFill>
                  <a:schemeClr val="bg1"/>
                </a:solidFill>
                <a:ea typeface="Calibri"/>
                <a:cs typeface="Calibri"/>
              </a:rPr>
              <a:t>(2023)</a:t>
            </a:r>
          </a:p>
        </p:txBody>
      </p:sp>
      <p:pic>
        <p:nvPicPr>
          <p:cNvPr id="4" name="Graphic 3">
            <a:extLst>
              <a:ext uri="{FF2B5EF4-FFF2-40B4-BE49-F238E27FC236}">
                <a16:creationId xmlns:a16="http://schemas.microsoft.com/office/drawing/2014/main" id="{CF16BF9C-7EAF-166A-F05D-1CD3EAFC9C2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043808" y="360000"/>
            <a:ext cx="1800725" cy="208825"/>
          </a:xfrm>
          <a:prstGeom prst="rect">
            <a:avLst/>
          </a:prstGeom>
        </p:spPr>
      </p:pic>
    </p:spTree>
    <p:extLst>
      <p:ext uri="{BB962C8B-B14F-4D97-AF65-F5344CB8AC3E}">
        <p14:creationId xmlns:p14="http://schemas.microsoft.com/office/powerpoint/2010/main" val="2467180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B2140F-4401-464C-BB96-F72EAE1ECD2A}"/>
              </a:ext>
            </a:extLst>
          </p:cNvPr>
          <p:cNvSpPr txBox="1"/>
          <p:nvPr/>
        </p:nvSpPr>
        <p:spPr>
          <a:xfrm>
            <a:off x="0" y="583129"/>
            <a:ext cx="6095999" cy="400110"/>
          </a:xfrm>
          <a:prstGeom prst="rect">
            <a:avLst/>
          </a:prstGeom>
          <a:noFill/>
        </p:spPr>
        <p:txBody>
          <a:bodyPr wrap="square" lIns="91440" tIns="45720" rIns="91440" bIns="45720" rtlCol="0" anchor="t">
            <a:spAutoFit/>
          </a:bodyPr>
          <a:lstStyle/>
          <a:p>
            <a:pPr algn="ctr"/>
            <a:r>
              <a:rPr lang="en-GB" sz="2000" b="1" dirty="0">
                <a:latin typeface="Clear Sans"/>
                <a:cs typeface="Clear Sans" panose="020B0503030202020304" pitchFamily="34" charset="0"/>
              </a:rPr>
              <a:t>Project Scope &amp; Motivation</a:t>
            </a:r>
            <a:endParaRPr lang="en-GB" sz="2000" b="1" dirty="0">
              <a:latin typeface="Clear Sans" panose="020B0503030202020304" pitchFamily="34" charset="0"/>
              <a:cs typeface="Clear Sans" panose="020B0503030202020304" pitchFamily="34" charset="0"/>
            </a:endParaRPr>
          </a:p>
        </p:txBody>
      </p:sp>
      <p:pic>
        <p:nvPicPr>
          <p:cNvPr id="6" name="Picture 5">
            <a:extLst>
              <a:ext uri="{FF2B5EF4-FFF2-40B4-BE49-F238E27FC236}">
                <a16:creationId xmlns:a16="http://schemas.microsoft.com/office/drawing/2014/main" id="{976FDB3C-7CEF-4371-BF93-BC52E2126F72}"/>
              </a:ext>
            </a:extLst>
          </p:cNvPr>
          <p:cNvPicPr>
            <a:picLocks noChangeAspect="1"/>
          </p:cNvPicPr>
          <p:nvPr/>
        </p:nvPicPr>
        <p:blipFill>
          <a:blip r:embed="rId3"/>
          <a:srcRect t="18384" b="18384"/>
          <a:stretch/>
        </p:blipFill>
        <p:spPr>
          <a:xfrm>
            <a:off x="6096000" y="0"/>
            <a:ext cx="6096000" cy="6858000"/>
          </a:xfrm>
          <a:prstGeom prst="rect">
            <a:avLst/>
          </a:prstGeom>
        </p:spPr>
      </p:pic>
      <p:pic>
        <p:nvPicPr>
          <p:cNvPr id="7" name="Graphic 6">
            <a:extLst>
              <a:ext uri="{FF2B5EF4-FFF2-40B4-BE49-F238E27FC236}">
                <a16:creationId xmlns:a16="http://schemas.microsoft.com/office/drawing/2014/main" id="{B9EF0953-94D3-4BF4-BCAB-135D4001AD6E}"/>
              </a:ext>
            </a:extLst>
          </p:cNvPr>
          <p:cNvPicPr>
            <a:picLocks noChangeAspect="1"/>
          </p:cNvPicPr>
          <p:nvPr/>
        </p:nvPicPr>
        <p:blipFill>
          <a:blip r:embed="rId4"/>
          <a:stretch>
            <a:fillRect/>
          </a:stretch>
        </p:blipFill>
        <p:spPr>
          <a:xfrm>
            <a:off x="5209" y="5924909"/>
            <a:ext cx="1407832" cy="936188"/>
          </a:xfrm>
          <a:prstGeom prst="rect">
            <a:avLst/>
          </a:prstGeom>
        </p:spPr>
      </p:pic>
      <p:sp>
        <p:nvSpPr>
          <p:cNvPr id="5" name="TextBox 4">
            <a:extLst>
              <a:ext uri="{FF2B5EF4-FFF2-40B4-BE49-F238E27FC236}">
                <a16:creationId xmlns:a16="http://schemas.microsoft.com/office/drawing/2014/main" id="{AA25BCA6-F9C2-47B8-AE63-F5C0860BC8BE}"/>
              </a:ext>
            </a:extLst>
          </p:cNvPr>
          <p:cNvSpPr txBox="1"/>
          <p:nvPr/>
        </p:nvSpPr>
        <p:spPr>
          <a:xfrm>
            <a:off x="203465" y="1150058"/>
            <a:ext cx="5683660" cy="5909310"/>
          </a:xfrm>
          <a:prstGeom prst="rect">
            <a:avLst/>
          </a:prstGeom>
          <a:noFill/>
        </p:spPr>
        <p:txBody>
          <a:bodyPr wrap="square" lIns="91440" tIns="45720" rIns="91440" bIns="45720" rtlCol="0" anchor="t">
            <a:spAutoFit/>
          </a:bodyPr>
          <a:lstStyle/>
          <a:p>
            <a:endParaRPr lang="en-GB" i="1" dirty="0">
              <a:solidFill>
                <a:schemeClr val="bg2">
                  <a:lumMod val="50000"/>
                </a:schemeClr>
              </a:solidFill>
              <a:latin typeface="Clear Sans" panose="020B0503030202020304" pitchFamily="34" charset="0"/>
              <a:cs typeface="Clear Sans" panose="020B0503030202020304" pitchFamily="34" charset="0"/>
            </a:endParaRPr>
          </a:p>
          <a:p>
            <a:r>
              <a:rPr lang="en-GB" i="1" dirty="0">
                <a:solidFill>
                  <a:schemeClr val="bg2">
                    <a:lumMod val="50000"/>
                  </a:schemeClr>
                </a:solidFill>
                <a:latin typeface="Clear Sans"/>
                <a:cs typeface="Clear Sans" panose="020B0503030202020304" pitchFamily="34" charset="0"/>
              </a:rPr>
              <a:t>Life expectancy is a statistical measurement used to estimate an individual's lifespan. </a:t>
            </a:r>
            <a:endParaRPr lang="en-GB" i="1">
              <a:solidFill>
                <a:schemeClr val="bg2">
                  <a:lumMod val="50000"/>
                </a:schemeClr>
              </a:solidFill>
              <a:latin typeface="Clear Sans"/>
              <a:cs typeface="Arial"/>
            </a:endParaRPr>
          </a:p>
          <a:p>
            <a:endParaRPr lang="en-GB" i="1" dirty="0">
              <a:solidFill>
                <a:schemeClr val="bg2">
                  <a:lumMod val="50000"/>
                </a:schemeClr>
              </a:solidFill>
              <a:latin typeface="Clear Sans" panose="020B0503030202020304" pitchFamily="34" charset="0"/>
              <a:cs typeface="Clear Sans" panose="020B0503030202020304" pitchFamily="34" charset="0"/>
            </a:endParaRPr>
          </a:p>
          <a:p>
            <a:endParaRPr lang="en-GB" i="1" dirty="0">
              <a:solidFill>
                <a:schemeClr val="bg2">
                  <a:lumMod val="50000"/>
                </a:schemeClr>
              </a:solidFill>
              <a:latin typeface="Clear Sans"/>
              <a:cs typeface="Clear Sans" panose="020B0503030202020304" pitchFamily="34" charset="0"/>
            </a:endParaRPr>
          </a:p>
          <a:p>
            <a:r>
              <a:rPr lang="en-GB" i="1" dirty="0">
                <a:solidFill>
                  <a:schemeClr val="bg2">
                    <a:lumMod val="50000"/>
                  </a:schemeClr>
                </a:solidFill>
                <a:latin typeface="Clear Sans"/>
                <a:cs typeface="Clear Sans" panose="020B0503030202020304" pitchFamily="34" charset="0"/>
              </a:rPr>
              <a:t>On an individual level, life expectancy is crucial in determining one's plans, support and care. On a larger group level, it holds paramount socio-economical implications.</a:t>
            </a:r>
          </a:p>
          <a:p>
            <a:endParaRPr lang="en-GB" i="1" dirty="0">
              <a:solidFill>
                <a:schemeClr val="bg2">
                  <a:lumMod val="50000"/>
                </a:schemeClr>
              </a:solidFill>
              <a:latin typeface="Clear Sans"/>
              <a:cs typeface="Clear Sans" panose="020B0503030202020304" pitchFamily="34" charset="0"/>
            </a:endParaRPr>
          </a:p>
          <a:p>
            <a:endParaRPr lang="en-GB" i="1" dirty="0">
              <a:solidFill>
                <a:schemeClr val="bg2">
                  <a:lumMod val="50000"/>
                </a:schemeClr>
              </a:solidFill>
              <a:latin typeface="Clear Sans"/>
            </a:endParaRPr>
          </a:p>
          <a:p>
            <a:r>
              <a:rPr lang="en-GB" i="1" dirty="0">
                <a:solidFill>
                  <a:schemeClr val="bg2">
                    <a:lumMod val="50000"/>
                  </a:schemeClr>
                </a:solidFill>
                <a:latin typeface="Clear Sans"/>
              </a:rPr>
              <a:t>On a country level, it is used to derive insights, analytics and further studies to better understand the needs &amp; risk factors of populations.  </a:t>
            </a:r>
            <a:endParaRPr lang="en-GB" i="1">
              <a:solidFill>
                <a:schemeClr val="bg2">
                  <a:lumMod val="50000"/>
                </a:schemeClr>
              </a:solidFill>
              <a:ea typeface="Calibri"/>
              <a:cs typeface="Calibri"/>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sym typeface="Wingdings" panose="05000000000000000000" pitchFamily="2" charset="2"/>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sym typeface="Wingdings" panose="05000000000000000000" pitchFamily="2" charset="2"/>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p:txBody>
      </p:sp>
    </p:spTree>
    <p:extLst>
      <p:ext uri="{BB962C8B-B14F-4D97-AF65-F5344CB8AC3E}">
        <p14:creationId xmlns:p14="http://schemas.microsoft.com/office/powerpoint/2010/main" val="37743966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B2140F-4401-464C-BB96-F72EAE1ECD2A}"/>
              </a:ext>
            </a:extLst>
          </p:cNvPr>
          <p:cNvSpPr txBox="1"/>
          <p:nvPr/>
        </p:nvSpPr>
        <p:spPr>
          <a:xfrm>
            <a:off x="6096001" y="972496"/>
            <a:ext cx="6095999" cy="400110"/>
          </a:xfrm>
          <a:prstGeom prst="rect">
            <a:avLst/>
          </a:prstGeom>
          <a:noFill/>
        </p:spPr>
        <p:txBody>
          <a:bodyPr wrap="square" lIns="91440" tIns="45720" rIns="91440" bIns="45720" rtlCol="0" anchor="t">
            <a:spAutoFit/>
          </a:bodyPr>
          <a:lstStyle/>
          <a:p>
            <a:pPr algn="ctr"/>
            <a:r>
              <a:rPr lang="en-GB" sz="2000" b="1" dirty="0">
                <a:latin typeface="Clear Sans"/>
                <a:cs typeface="Clear Sans" panose="020B0503030202020304" pitchFamily="34" charset="0"/>
              </a:rPr>
              <a:t>Your goal</a:t>
            </a:r>
          </a:p>
        </p:txBody>
      </p:sp>
      <p:pic>
        <p:nvPicPr>
          <p:cNvPr id="6" name="Picture 5">
            <a:extLst>
              <a:ext uri="{FF2B5EF4-FFF2-40B4-BE49-F238E27FC236}">
                <a16:creationId xmlns:a16="http://schemas.microsoft.com/office/drawing/2014/main" id="{976FDB3C-7CEF-4371-BF93-BC52E2126F72}"/>
              </a:ext>
            </a:extLst>
          </p:cNvPr>
          <p:cNvPicPr>
            <a:picLocks noChangeAspect="1"/>
          </p:cNvPicPr>
          <p:nvPr/>
        </p:nvPicPr>
        <p:blipFill>
          <a:blip r:embed="rId3"/>
          <a:srcRect t="12500" b="12500"/>
          <a:stretch/>
        </p:blipFill>
        <p:spPr>
          <a:xfrm>
            <a:off x="0" y="0"/>
            <a:ext cx="6096000" cy="6858000"/>
          </a:xfrm>
          <a:prstGeom prst="rect">
            <a:avLst/>
          </a:prstGeom>
        </p:spPr>
      </p:pic>
      <p:sp>
        <p:nvSpPr>
          <p:cNvPr id="5" name="TextBox 4">
            <a:extLst>
              <a:ext uri="{FF2B5EF4-FFF2-40B4-BE49-F238E27FC236}">
                <a16:creationId xmlns:a16="http://schemas.microsoft.com/office/drawing/2014/main" id="{C98B91CF-2E09-47BF-90A6-0438EBDFA36F}"/>
              </a:ext>
            </a:extLst>
          </p:cNvPr>
          <p:cNvSpPr txBox="1"/>
          <p:nvPr/>
        </p:nvSpPr>
        <p:spPr>
          <a:xfrm>
            <a:off x="6508340" y="1698413"/>
            <a:ext cx="5336193" cy="4801314"/>
          </a:xfrm>
          <a:prstGeom prst="rect">
            <a:avLst/>
          </a:prstGeom>
          <a:noFill/>
        </p:spPr>
        <p:txBody>
          <a:bodyPr wrap="square" lIns="91440" tIns="45720" rIns="91440" bIns="45720" rtlCol="0" anchor="t">
            <a:spAutoFit/>
          </a:bodyPr>
          <a:lstStyle/>
          <a:p>
            <a:r>
              <a:rPr lang="en-GB" dirty="0">
                <a:solidFill>
                  <a:schemeClr val="bg2">
                    <a:lumMod val="50000"/>
                  </a:schemeClr>
                </a:solidFill>
                <a:latin typeface="Clear Sans"/>
                <a:cs typeface="Clear Sans" panose="020B0503030202020304" pitchFamily="34" charset="0"/>
              </a:rPr>
              <a:t>Your Data Analytics team has been tasked with providing an estimate prediction of life expectancies across countries on the globe.</a:t>
            </a:r>
            <a:endParaRPr lang="en-GB" dirty="0">
              <a:solidFill>
                <a:schemeClr val="bg2">
                  <a:lumMod val="50000"/>
                </a:schemeClr>
              </a:solidFill>
              <a:latin typeface="Clear Sans" panose="020B0503030202020304" pitchFamily="34" charset="0"/>
              <a:cs typeface="Clear Sans" panose="020B0503030202020304" pitchFamily="34" charset="0"/>
            </a:endParaRPr>
          </a:p>
          <a:p>
            <a:endParaRPr lang="en-GB" dirty="0">
              <a:solidFill>
                <a:schemeClr val="bg2">
                  <a:lumMod val="50000"/>
                </a:schemeClr>
              </a:solidFill>
              <a:latin typeface="Clear Sans" panose="020B0503030202020304" pitchFamily="34" charset="0"/>
              <a:cs typeface="Clear Sans" panose="020B0503030202020304" pitchFamily="34" charset="0"/>
            </a:endParaRPr>
          </a:p>
          <a:p>
            <a:endParaRPr lang="en-GB" dirty="0">
              <a:solidFill>
                <a:schemeClr val="bg2">
                  <a:lumMod val="50000"/>
                </a:schemeClr>
              </a:solidFill>
              <a:latin typeface="Clear Sans"/>
              <a:cs typeface="Clear Sans" panose="020B0503030202020304" pitchFamily="34" charset="0"/>
            </a:endParaRPr>
          </a:p>
          <a:p>
            <a:r>
              <a:rPr lang="en-GB" dirty="0">
                <a:solidFill>
                  <a:schemeClr val="bg2">
                    <a:lumMod val="50000"/>
                  </a:schemeClr>
                </a:solidFill>
                <a:latin typeface="Clear Sans"/>
                <a:cs typeface="Clear Sans" panose="020B0503030202020304" pitchFamily="34" charset="0"/>
              </a:rPr>
              <a:t>The data has been provided by WHO, and it contains records between 2000 and 2015 across 183 countries. </a:t>
            </a:r>
            <a:endParaRPr lang="en-GB" dirty="0">
              <a:solidFill>
                <a:schemeClr val="bg2">
                  <a:lumMod val="50000"/>
                </a:schemeClr>
              </a:solidFill>
              <a:latin typeface="Clear Sans" panose="020B0503030202020304" pitchFamily="34" charset="0"/>
              <a:cs typeface="Clear Sans" panose="020B0503030202020304" pitchFamily="34" charset="0"/>
            </a:endParaRPr>
          </a:p>
          <a:p>
            <a:endParaRPr lang="en-GB" dirty="0">
              <a:solidFill>
                <a:schemeClr val="bg2">
                  <a:lumMod val="50000"/>
                </a:schemeClr>
              </a:solidFill>
              <a:latin typeface="Clear Sans" panose="020B0503030202020304" pitchFamily="34" charset="0"/>
              <a:cs typeface="Clear Sans" panose="020B0503030202020304" pitchFamily="34" charset="0"/>
            </a:endParaRPr>
          </a:p>
          <a:p>
            <a:endParaRPr lang="en-GB" dirty="0">
              <a:solidFill>
                <a:schemeClr val="bg2">
                  <a:lumMod val="50000"/>
                </a:schemeClr>
              </a:solidFill>
              <a:latin typeface="Clear Sans"/>
              <a:cs typeface="Clear Sans" panose="020B0503030202020304" pitchFamily="34" charset="0"/>
            </a:endParaRPr>
          </a:p>
          <a:p>
            <a:r>
              <a:rPr lang="en-GB" dirty="0">
                <a:solidFill>
                  <a:schemeClr val="bg2">
                    <a:lumMod val="50000"/>
                  </a:schemeClr>
                </a:solidFill>
                <a:latin typeface="Clear Sans"/>
                <a:cs typeface="Clear Sans" panose="020B0503030202020304" pitchFamily="34" charset="0"/>
              </a:rPr>
              <a:t>Collected data has been omitted in some cases, and as such some of the existing measurements for life expectancy are missing. You may ignore those cases</a:t>
            </a:r>
            <a:endParaRPr lang="en-GB" dirty="0">
              <a:solidFill>
                <a:schemeClr val="bg2">
                  <a:lumMod val="50000"/>
                </a:schemeClr>
              </a:solidFill>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p:txBody>
      </p:sp>
      <p:pic>
        <p:nvPicPr>
          <p:cNvPr id="8" name="Graphic 6">
            <a:extLst>
              <a:ext uri="{FF2B5EF4-FFF2-40B4-BE49-F238E27FC236}">
                <a16:creationId xmlns:a16="http://schemas.microsoft.com/office/drawing/2014/main" id="{707FCC9E-8FA2-67E8-776E-6DBDF4F89D06}"/>
              </a:ext>
            </a:extLst>
          </p:cNvPr>
          <p:cNvPicPr>
            <a:picLocks noChangeAspect="1"/>
          </p:cNvPicPr>
          <p:nvPr/>
        </p:nvPicPr>
        <p:blipFill>
          <a:blip r:embed="rId4"/>
          <a:stretch>
            <a:fillRect/>
          </a:stretch>
        </p:blipFill>
        <p:spPr>
          <a:xfrm>
            <a:off x="10788664" y="5924909"/>
            <a:ext cx="1407832" cy="936188"/>
          </a:xfrm>
          <a:prstGeom prst="rect">
            <a:avLst/>
          </a:prstGeom>
        </p:spPr>
      </p:pic>
    </p:spTree>
    <p:extLst>
      <p:ext uri="{BB962C8B-B14F-4D97-AF65-F5344CB8AC3E}">
        <p14:creationId xmlns:p14="http://schemas.microsoft.com/office/powerpoint/2010/main" val="4172000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B2140F-4401-464C-BB96-F72EAE1ECD2A}"/>
              </a:ext>
            </a:extLst>
          </p:cNvPr>
          <p:cNvSpPr txBox="1"/>
          <p:nvPr/>
        </p:nvSpPr>
        <p:spPr>
          <a:xfrm>
            <a:off x="0" y="583129"/>
            <a:ext cx="6095999" cy="400110"/>
          </a:xfrm>
          <a:prstGeom prst="rect">
            <a:avLst/>
          </a:prstGeom>
          <a:noFill/>
        </p:spPr>
        <p:txBody>
          <a:bodyPr wrap="square" lIns="91440" tIns="45720" rIns="91440" bIns="45720" rtlCol="0" anchor="t">
            <a:spAutoFit/>
          </a:bodyPr>
          <a:lstStyle/>
          <a:p>
            <a:pPr algn="ctr"/>
            <a:r>
              <a:rPr lang="en-GB" sz="2000" b="1" dirty="0">
                <a:latin typeface="Clear Sans"/>
                <a:cs typeface="Clear Sans" panose="020B0503030202020304" pitchFamily="34" charset="0"/>
              </a:rPr>
              <a:t>Your goal</a:t>
            </a:r>
            <a:endParaRPr lang="en-GB" sz="2000" b="1" dirty="0">
              <a:latin typeface="Clear Sans" panose="020B0503030202020304" pitchFamily="34" charset="0"/>
              <a:cs typeface="Clear Sans" panose="020B0503030202020304" pitchFamily="34" charset="0"/>
            </a:endParaRPr>
          </a:p>
        </p:txBody>
      </p:sp>
      <p:pic>
        <p:nvPicPr>
          <p:cNvPr id="6" name="Picture 5">
            <a:extLst>
              <a:ext uri="{FF2B5EF4-FFF2-40B4-BE49-F238E27FC236}">
                <a16:creationId xmlns:a16="http://schemas.microsoft.com/office/drawing/2014/main" id="{976FDB3C-7CEF-4371-BF93-BC52E2126F72}"/>
              </a:ext>
            </a:extLst>
          </p:cNvPr>
          <p:cNvPicPr>
            <a:picLocks noChangeAspect="1"/>
          </p:cNvPicPr>
          <p:nvPr/>
        </p:nvPicPr>
        <p:blipFill>
          <a:blip r:embed="rId3"/>
          <a:srcRect l="5556" r="5556"/>
          <a:stretch/>
        </p:blipFill>
        <p:spPr>
          <a:xfrm>
            <a:off x="6096000" y="0"/>
            <a:ext cx="6096000" cy="6858000"/>
          </a:xfrm>
          <a:prstGeom prst="rect">
            <a:avLst/>
          </a:prstGeom>
        </p:spPr>
      </p:pic>
      <p:pic>
        <p:nvPicPr>
          <p:cNvPr id="7" name="Graphic 6">
            <a:extLst>
              <a:ext uri="{FF2B5EF4-FFF2-40B4-BE49-F238E27FC236}">
                <a16:creationId xmlns:a16="http://schemas.microsoft.com/office/drawing/2014/main" id="{B9EF0953-94D3-4BF4-BCAB-135D4001AD6E}"/>
              </a:ext>
            </a:extLst>
          </p:cNvPr>
          <p:cNvPicPr>
            <a:picLocks noChangeAspect="1"/>
          </p:cNvPicPr>
          <p:nvPr/>
        </p:nvPicPr>
        <p:blipFill>
          <a:blip r:embed="rId4"/>
          <a:stretch>
            <a:fillRect/>
          </a:stretch>
        </p:blipFill>
        <p:spPr>
          <a:xfrm>
            <a:off x="5209" y="5924909"/>
            <a:ext cx="1407832" cy="936188"/>
          </a:xfrm>
          <a:prstGeom prst="rect">
            <a:avLst/>
          </a:prstGeom>
        </p:spPr>
      </p:pic>
      <p:sp>
        <p:nvSpPr>
          <p:cNvPr id="5" name="TextBox 4">
            <a:extLst>
              <a:ext uri="{FF2B5EF4-FFF2-40B4-BE49-F238E27FC236}">
                <a16:creationId xmlns:a16="http://schemas.microsoft.com/office/drawing/2014/main" id="{AA25BCA6-F9C2-47B8-AE63-F5C0860BC8BE}"/>
              </a:ext>
            </a:extLst>
          </p:cNvPr>
          <p:cNvSpPr txBox="1"/>
          <p:nvPr/>
        </p:nvSpPr>
        <p:spPr>
          <a:xfrm>
            <a:off x="203465" y="1150058"/>
            <a:ext cx="5683660" cy="5909310"/>
          </a:xfrm>
          <a:prstGeom prst="rect">
            <a:avLst/>
          </a:prstGeom>
          <a:noFill/>
        </p:spPr>
        <p:txBody>
          <a:bodyPr wrap="square" lIns="91440" tIns="45720" rIns="91440" bIns="45720" rtlCol="0" anchor="t">
            <a:spAutoFit/>
          </a:bodyPr>
          <a:lstStyle/>
          <a:p>
            <a:r>
              <a:rPr lang="en-GB" i="1" dirty="0">
                <a:solidFill>
                  <a:schemeClr val="bg2">
                    <a:lumMod val="50000"/>
                  </a:schemeClr>
                </a:solidFill>
                <a:latin typeface="Clear Sans"/>
                <a:cs typeface="Clear Sans" panose="020B0503030202020304" pitchFamily="34" charset="0"/>
              </a:rPr>
              <a:t>One of the main focuses of this project is data integrity. Several countries have previously expressed concerns with sharing some of their sensitive data, such as medical records, as they brought about unwanted financial implications when correlated with their quality of life measurements and hindered social developments. </a:t>
            </a:r>
            <a:endParaRPr lang="en-GB" i="1">
              <a:solidFill>
                <a:schemeClr val="bg2">
                  <a:lumMod val="50000"/>
                </a:schemeClr>
              </a:solidFill>
              <a:latin typeface="Clear Sans"/>
              <a:cs typeface="Clear Sans" panose="020B0503030202020304" pitchFamily="34" charset="0"/>
            </a:endParaRPr>
          </a:p>
          <a:p>
            <a:endParaRPr lang="en-GB" i="1" dirty="0">
              <a:solidFill>
                <a:schemeClr val="bg2">
                  <a:lumMod val="50000"/>
                </a:schemeClr>
              </a:solidFill>
              <a:latin typeface="Clear Sans"/>
              <a:ea typeface="Calibri"/>
              <a:cs typeface="Calibri"/>
            </a:endParaRPr>
          </a:p>
          <a:p>
            <a:r>
              <a:rPr lang="en-GB" i="1" dirty="0">
                <a:solidFill>
                  <a:schemeClr val="bg2">
                    <a:lumMod val="50000"/>
                  </a:schemeClr>
                </a:solidFill>
                <a:latin typeface="Clear Sans"/>
                <a:ea typeface="Calibri"/>
                <a:cs typeface="Calibri"/>
              </a:rPr>
              <a:t>"As such, your team has been tasked with </a:t>
            </a:r>
            <a:r>
              <a:rPr lang="en-GB" i="1" u="sng" dirty="0">
                <a:solidFill>
                  <a:schemeClr val="bg2">
                    <a:lumMod val="50000"/>
                  </a:schemeClr>
                </a:solidFill>
                <a:latin typeface="Clear Sans"/>
                <a:ea typeface="Calibri"/>
                <a:cs typeface="Calibri"/>
              </a:rPr>
              <a:t>constructing two models</a:t>
            </a:r>
            <a:r>
              <a:rPr lang="en-GB" i="1" dirty="0">
                <a:solidFill>
                  <a:schemeClr val="bg2">
                    <a:lumMod val="50000"/>
                  </a:schemeClr>
                </a:solidFill>
                <a:latin typeface="Clear Sans"/>
                <a:ea typeface="Calibri"/>
                <a:cs typeface="Calibri"/>
              </a:rPr>
              <a:t>: One that uses the </a:t>
            </a:r>
            <a:r>
              <a:rPr lang="en-GB" i="1" u="sng" dirty="0">
                <a:solidFill>
                  <a:schemeClr val="bg2">
                    <a:lumMod val="50000"/>
                  </a:schemeClr>
                </a:solidFill>
                <a:latin typeface="Clear Sans"/>
                <a:ea typeface="Calibri"/>
                <a:cs typeface="Calibri"/>
              </a:rPr>
              <a:t>least information</a:t>
            </a:r>
            <a:r>
              <a:rPr lang="en-GB" i="1" dirty="0">
                <a:solidFill>
                  <a:schemeClr val="bg2">
                    <a:lumMod val="50000"/>
                  </a:schemeClr>
                </a:solidFill>
                <a:latin typeface="Clear Sans"/>
                <a:ea typeface="Calibri"/>
                <a:cs typeface="Calibri"/>
              </a:rPr>
              <a:t> necessary to make a prediction, as well as a </a:t>
            </a:r>
            <a:r>
              <a:rPr lang="en-GB" i="1" u="sng" dirty="0">
                <a:solidFill>
                  <a:schemeClr val="bg2">
                    <a:lumMod val="50000"/>
                  </a:schemeClr>
                </a:solidFill>
                <a:latin typeface="Clear Sans"/>
                <a:ea typeface="Calibri"/>
                <a:cs typeface="Calibri"/>
              </a:rPr>
              <a:t>more elaborate one</a:t>
            </a:r>
            <a:r>
              <a:rPr lang="en-GB" i="1" dirty="0">
                <a:solidFill>
                  <a:schemeClr val="bg2">
                    <a:lumMod val="50000"/>
                  </a:schemeClr>
                </a:solidFill>
                <a:latin typeface="Clear Sans"/>
                <a:ea typeface="Calibri"/>
                <a:cs typeface="Calibri"/>
              </a:rPr>
              <a:t> that can be used if states decide to share more sensitive data." </a:t>
            </a:r>
          </a:p>
          <a:p>
            <a:endParaRPr lang="en-GB" i="1" dirty="0">
              <a:solidFill>
                <a:srgbClr val="767171"/>
              </a:solidFill>
              <a:latin typeface="Clear Sans" panose="020B0503030202020304" pitchFamily="34" charset="0"/>
              <a:ea typeface="Calibri"/>
              <a:cs typeface="Calibri"/>
            </a:endParaRPr>
          </a:p>
          <a:p>
            <a:r>
              <a:rPr lang="en-GB" i="1" dirty="0">
                <a:solidFill>
                  <a:schemeClr val="bg2">
                    <a:lumMod val="50000"/>
                  </a:schemeClr>
                </a:solidFill>
                <a:latin typeface="Clear Sans"/>
                <a:cs typeface="Clear Sans" panose="020B0503030202020304" pitchFamily="34" charset="0"/>
              </a:rPr>
              <a:t>Part of your task will be using your judgement as ethical data practitioners to determine which features may/should be used.</a:t>
            </a:r>
            <a:endParaRPr lang="en-GB" i="1" dirty="0">
              <a:solidFill>
                <a:schemeClr val="bg2">
                  <a:lumMod val="50000"/>
                </a:schemeClr>
              </a:solidFill>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p:txBody>
      </p:sp>
    </p:spTree>
    <p:extLst>
      <p:ext uri="{BB962C8B-B14F-4D97-AF65-F5344CB8AC3E}">
        <p14:creationId xmlns:p14="http://schemas.microsoft.com/office/powerpoint/2010/main" val="3862295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FB2140F-4401-464C-BB96-F72EAE1ECD2A}"/>
              </a:ext>
            </a:extLst>
          </p:cNvPr>
          <p:cNvSpPr txBox="1"/>
          <p:nvPr/>
        </p:nvSpPr>
        <p:spPr>
          <a:xfrm>
            <a:off x="6003637" y="649223"/>
            <a:ext cx="6095999" cy="400110"/>
          </a:xfrm>
          <a:prstGeom prst="rect">
            <a:avLst/>
          </a:prstGeom>
          <a:noFill/>
        </p:spPr>
        <p:txBody>
          <a:bodyPr wrap="square" lIns="91440" tIns="45720" rIns="91440" bIns="45720" rtlCol="0" anchor="t">
            <a:spAutoFit/>
          </a:bodyPr>
          <a:lstStyle/>
          <a:p>
            <a:pPr algn="ctr"/>
            <a:r>
              <a:rPr lang="en-GB" sz="2000" b="1" dirty="0">
                <a:latin typeface="Clear Sans"/>
                <a:cs typeface="Clear Sans" panose="020B0503030202020304" pitchFamily="34" charset="0"/>
              </a:rPr>
              <a:t>Output</a:t>
            </a:r>
          </a:p>
        </p:txBody>
      </p:sp>
      <p:pic>
        <p:nvPicPr>
          <p:cNvPr id="6" name="Picture 5">
            <a:extLst>
              <a:ext uri="{FF2B5EF4-FFF2-40B4-BE49-F238E27FC236}">
                <a16:creationId xmlns:a16="http://schemas.microsoft.com/office/drawing/2014/main" id="{976FDB3C-7CEF-4371-BF93-BC52E2126F72}"/>
              </a:ext>
            </a:extLst>
          </p:cNvPr>
          <p:cNvPicPr>
            <a:picLocks noChangeAspect="1"/>
          </p:cNvPicPr>
          <p:nvPr/>
        </p:nvPicPr>
        <p:blipFill>
          <a:blip r:embed="rId3"/>
          <a:srcRect l="20370" r="20370"/>
          <a:stretch/>
        </p:blipFill>
        <p:spPr>
          <a:xfrm>
            <a:off x="0" y="0"/>
            <a:ext cx="6096000" cy="6858000"/>
          </a:xfrm>
          <a:prstGeom prst="rect">
            <a:avLst/>
          </a:prstGeom>
        </p:spPr>
      </p:pic>
      <p:sp>
        <p:nvSpPr>
          <p:cNvPr id="5" name="TextBox 4">
            <a:extLst>
              <a:ext uri="{FF2B5EF4-FFF2-40B4-BE49-F238E27FC236}">
                <a16:creationId xmlns:a16="http://schemas.microsoft.com/office/drawing/2014/main" id="{C98B91CF-2E09-47BF-90A6-0438EBDFA36F}"/>
              </a:ext>
            </a:extLst>
          </p:cNvPr>
          <p:cNvSpPr txBox="1"/>
          <p:nvPr/>
        </p:nvSpPr>
        <p:spPr>
          <a:xfrm>
            <a:off x="6381340" y="1340504"/>
            <a:ext cx="5336193" cy="5324535"/>
          </a:xfrm>
          <a:prstGeom prst="rect">
            <a:avLst/>
          </a:prstGeom>
          <a:noFill/>
        </p:spPr>
        <p:txBody>
          <a:bodyPr wrap="square" lIns="91440" tIns="45720" rIns="91440" bIns="45720" rtlCol="0" anchor="t">
            <a:spAutoFit/>
          </a:bodyPr>
          <a:lstStyle/>
          <a:p>
            <a:r>
              <a:rPr lang="en-GB" dirty="0">
                <a:solidFill>
                  <a:schemeClr val="bg2">
                    <a:lumMod val="50000"/>
                  </a:schemeClr>
                </a:solidFill>
                <a:latin typeface="Clear Sans"/>
                <a:cs typeface="Clear Sans" panose="020B0503030202020304" pitchFamily="34" charset="0"/>
              </a:rPr>
              <a:t>You've been asked to produce a function that takes in relevant population statistics (features) and makes a prediction on the average life expectancy. </a:t>
            </a:r>
            <a:endParaRPr lang="en-GB" dirty="0">
              <a:solidFill>
                <a:schemeClr val="bg2">
                  <a:lumMod val="50000"/>
                </a:schemeClr>
              </a:solidFill>
              <a:latin typeface="Clear Sans" panose="020B0503030202020304" pitchFamily="34" charset="0"/>
              <a:cs typeface="Clear Sans" panose="020B0503030202020304" pitchFamily="34" charset="0"/>
            </a:endParaRPr>
          </a:p>
          <a:p>
            <a:endParaRPr lang="en-GB" dirty="0">
              <a:solidFill>
                <a:schemeClr val="bg2">
                  <a:lumMod val="50000"/>
                </a:schemeClr>
              </a:solidFill>
              <a:latin typeface="Clear Sans" panose="020B0503030202020304" pitchFamily="34" charset="0"/>
              <a:cs typeface="Clear Sans" panose="020B0503030202020304" pitchFamily="34" charset="0"/>
            </a:endParaRPr>
          </a:p>
          <a:p>
            <a:endParaRPr lang="en-GB" dirty="0">
              <a:solidFill>
                <a:schemeClr val="bg2">
                  <a:lumMod val="50000"/>
                </a:schemeClr>
              </a:solidFill>
              <a:latin typeface="Clear Sans"/>
              <a:cs typeface="Clear Sans" panose="020B0503030202020304" pitchFamily="34" charset="0"/>
            </a:endParaRPr>
          </a:p>
          <a:p>
            <a:r>
              <a:rPr lang="en-GB" dirty="0">
                <a:solidFill>
                  <a:schemeClr val="bg2">
                    <a:lumMod val="50000"/>
                  </a:schemeClr>
                </a:solidFill>
                <a:latin typeface="Clear Sans"/>
                <a:cs typeface="Clear Sans" panose="020B0503030202020304" pitchFamily="34" charset="0"/>
              </a:rPr>
              <a:t>Your function should also prompt </a:t>
            </a:r>
            <a:r>
              <a:rPr lang="en-GB" sz="1600" i="1" dirty="0">
                <a:solidFill>
                  <a:schemeClr val="bg2">
                    <a:lumMod val="50000"/>
                  </a:schemeClr>
                </a:solidFill>
                <a:latin typeface="Clear Sans"/>
                <a:cs typeface="Clear Sans" panose="020B0503030202020304" pitchFamily="34" charset="0"/>
              </a:rPr>
              <a:t>"Do you consent to using advanced population data, which may include protected information, for better accuracy? (Y/N)"</a:t>
            </a:r>
            <a:r>
              <a:rPr lang="en-GB" dirty="0">
                <a:solidFill>
                  <a:schemeClr val="bg2">
                    <a:lumMod val="50000"/>
                  </a:schemeClr>
                </a:solidFill>
                <a:latin typeface="Clear Sans"/>
                <a:cs typeface="Clear Sans" panose="020B0503030202020304" pitchFamily="34" charset="0"/>
              </a:rPr>
              <a:t> to decide which model is to be used.</a:t>
            </a:r>
            <a:endParaRPr lang="en-GB" dirty="0">
              <a:solidFill>
                <a:schemeClr val="bg2">
                  <a:lumMod val="50000"/>
                </a:schemeClr>
              </a:solidFill>
              <a:latin typeface="Clear Sans" panose="020B0503030202020304" pitchFamily="34" charset="0"/>
              <a:cs typeface="Clear Sans" panose="020B0503030202020304" pitchFamily="34" charset="0"/>
            </a:endParaRPr>
          </a:p>
          <a:p>
            <a:endParaRPr lang="en-GB" dirty="0">
              <a:solidFill>
                <a:schemeClr val="bg2">
                  <a:lumMod val="50000"/>
                </a:schemeClr>
              </a:solidFill>
              <a:latin typeface="Clear Sans" panose="020B0503030202020304" pitchFamily="34" charset="0"/>
              <a:cs typeface="Clear Sans" panose="020B0503030202020304" pitchFamily="34" charset="0"/>
            </a:endParaRPr>
          </a:p>
          <a:p>
            <a:endParaRPr lang="en-GB" dirty="0">
              <a:solidFill>
                <a:schemeClr val="bg2">
                  <a:lumMod val="50000"/>
                </a:schemeClr>
              </a:solidFill>
              <a:latin typeface="Clear Sans"/>
              <a:cs typeface="Clear Sans" panose="020B0503030202020304" pitchFamily="34" charset="0"/>
            </a:endParaRPr>
          </a:p>
          <a:p>
            <a:r>
              <a:rPr lang="en-GB" dirty="0">
                <a:solidFill>
                  <a:schemeClr val="bg2">
                    <a:lumMod val="50000"/>
                  </a:schemeClr>
                </a:solidFill>
                <a:latin typeface="Clear Sans"/>
                <a:cs typeface="Clear Sans" panose="020B0503030202020304" pitchFamily="34" charset="0"/>
              </a:rPr>
              <a:t>For transparency, we've also employed the services of another contractor team to compare results and cross-validate.</a:t>
            </a:r>
            <a:endParaRPr lang="en-GB">
              <a:solidFill>
                <a:schemeClr val="bg2">
                  <a:lumMod val="50000"/>
                </a:schemeClr>
              </a:solidFill>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pPr marL="285750" indent="-285750">
              <a:buFont typeface="Arial" panose="020B0604020202020204" pitchFamily="34" charset="0"/>
              <a:buChar char="•"/>
            </a:pPr>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a:p>
            <a:endParaRPr lang="en-GB">
              <a:latin typeface="Clear Sans" panose="020B0503030202020304" pitchFamily="34" charset="0"/>
              <a:cs typeface="Clear Sans" panose="020B0503030202020304" pitchFamily="34" charset="0"/>
            </a:endParaRPr>
          </a:p>
        </p:txBody>
      </p:sp>
      <p:pic>
        <p:nvPicPr>
          <p:cNvPr id="8" name="Graphic 6">
            <a:extLst>
              <a:ext uri="{FF2B5EF4-FFF2-40B4-BE49-F238E27FC236}">
                <a16:creationId xmlns:a16="http://schemas.microsoft.com/office/drawing/2014/main" id="{707FCC9E-8FA2-67E8-776E-6DBDF4F89D06}"/>
              </a:ext>
            </a:extLst>
          </p:cNvPr>
          <p:cNvPicPr>
            <a:picLocks noChangeAspect="1"/>
          </p:cNvPicPr>
          <p:nvPr/>
        </p:nvPicPr>
        <p:blipFill>
          <a:blip r:embed="rId4"/>
          <a:stretch>
            <a:fillRect/>
          </a:stretch>
        </p:blipFill>
        <p:spPr>
          <a:xfrm>
            <a:off x="10788664" y="5924909"/>
            <a:ext cx="1407832" cy="936188"/>
          </a:xfrm>
          <a:prstGeom prst="rect">
            <a:avLst/>
          </a:prstGeom>
        </p:spPr>
      </p:pic>
    </p:spTree>
    <p:extLst>
      <p:ext uri="{BB962C8B-B14F-4D97-AF65-F5344CB8AC3E}">
        <p14:creationId xmlns:p14="http://schemas.microsoft.com/office/powerpoint/2010/main" val="123308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87FD19F-19CF-434C-B4CE-2F6E537CD06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093512" y="0"/>
            <a:ext cx="6096000" cy="6858000"/>
          </a:xfrm>
          <a:prstGeom prst="rect">
            <a:avLst/>
          </a:prstGeom>
        </p:spPr>
      </p:pic>
      <p:sp>
        <p:nvSpPr>
          <p:cNvPr id="26" name="Rectangle 25">
            <a:extLst>
              <a:ext uri="{FF2B5EF4-FFF2-40B4-BE49-F238E27FC236}">
                <a16:creationId xmlns:a16="http://schemas.microsoft.com/office/drawing/2014/main" id="{2A66E3C9-A774-1746-BE76-2D4F55722CB2}"/>
              </a:ext>
            </a:extLst>
          </p:cNvPr>
          <p:cNvSpPr/>
          <p:nvPr/>
        </p:nvSpPr>
        <p:spPr>
          <a:xfrm>
            <a:off x="-9920" y="2"/>
            <a:ext cx="6103432" cy="6857998"/>
          </a:xfrm>
          <a:prstGeom prst="rect">
            <a:avLst/>
          </a:prstGeom>
          <a:solidFill>
            <a:srgbClr val="001450"/>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US"/>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endParaRPr lang="en-US" dirty="0">
              <a:ea typeface="Calibri"/>
              <a:cs typeface="Calibri"/>
            </a:endParaRPr>
          </a:p>
          <a:p>
            <a:pPr algn="ctr"/>
            <a:r>
              <a:rPr lang="en-US" i="1" dirty="0">
                <a:ea typeface="Calibri"/>
                <a:cs typeface="Calibri"/>
              </a:rPr>
              <a:t>We've managed to get an early insight into our competitors. The other team has successfully generated a semi-robust model with an RMSE of 4.5</a:t>
            </a:r>
          </a:p>
          <a:p>
            <a:pPr algn="ctr"/>
            <a:endParaRPr lang="en-US" i="1" dirty="0">
              <a:ea typeface="Calibri"/>
              <a:cs typeface="Calibri"/>
            </a:endParaRPr>
          </a:p>
          <a:p>
            <a:pPr algn="ctr"/>
            <a:r>
              <a:rPr lang="en-US" i="1" dirty="0">
                <a:ea typeface="Calibri"/>
                <a:cs typeface="Calibri"/>
              </a:rPr>
              <a:t>We should consider that as our baseline and beat it if we want to secure further collaboration with WHO.</a:t>
            </a:r>
            <a:endParaRPr lang="en-US" i="1" dirty="0"/>
          </a:p>
        </p:txBody>
      </p:sp>
      <p:pic>
        <p:nvPicPr>
          <p:cNvPr id="4" name="Graphic 3">
            <a:extLst>
              <a:ext uri="{FF2B5EF4-FFF2-40B4-BE49-F238E27FC236}">
                <a16:creationId xmlns:a16="http://schemas.microsoft.com/office/drawing/2014/main" id="{2994B159-34AB-BC42-B88F-BA92E98889BF}"/>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043808" y="360000"/>
            <a:ext cx="1800725" cy="208825"/>
          </a:xfrm>
          <a:prstGeom prst="rect">
            <a:avLst/>
          </a:prstGeom>
        </p:spPr>
      </p:pic>
      <p:sp>
        <p:nvSpPr>
          <p:cNvPr id="68" name="Content Placeholder 2">
            <a:extLst>
              <a:ext uri="{FF2B5EF4-FFF2-40B4-BE49-F238E27FC236}">
                <a16:creationId xmlns:a16="http://schemas.microsoft.com/office/drawing/2014/main" id="{42F9769C-DF02-4842-AF35-106ACF6C9BAF}"/>
              </a:ext>
            </a:extLst>
          </p:cNvPr>
          <p:cNvSpPr txBox="1">
            <a:spLocks/>
          </p:cNvSpPr>
          <p:nvPr/>
        </p:nvSpPr>
        <p:spPr>
          <a:xfrm>
            <a:off x="722488" y="1675677"/>
            <a:ext cx="4824000" cy="4657105"/>
          </a:xfrm>
          <a:prstGeom prst="rect">
            <a:avLst/>
          </a:prstGeom>
        </p:spPr>
        <p:txBody>
          <a:bodyPr vert="horz" lIns="0" tIns="0" rIns="0" bIns="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GB" sz="1800" b="1" dirty="0">
                <a:solidFill>
                  <a:schemeClr val="bg1"/>
                </a:solidFill>
                <a:latin typeface="Clear Sans"/>
              </a:rPr>
              <a:t>Build two continuous predictive models (linear regression) - One best performing, one minimalistic</a:t>
            </a:r>
          </a:p>
          <a:p>
            <a:pPr>
              <a:lnSpc>
                <a:spcPct val="100000"/>
              </a:lnSpc>
            </a:pPr>
            <a:r>
              <a:rPr lang="en-GB" sz="1800" b="1" dirty="0">
                <a:solidFill>
                  <a:schemeClr val="bg1"/>
                </a:solidFill>
                <a:latin typeface="Clear Sans"/>
              </a:rPr>
              <a:t>Deploy both into an interactive function</a:t>
            </a:r>
          </a:p>
          <a:p>
            <a:pPr>
              <a:lnSpc>
                <a:spcPct val="100000"/>
              </a:lnSpc>
            </a:pPr>
            <a:r>
              <a:rPr lang="en-GB" sz="1800" b="1" dirty="0">
                <a:solidFill>
                  <a:schemeClr val="bg1"/>
                </a:solidFill>
                <a:latin typeface="Clear Sans"/>
                <a:cs typeface="Clear Sans" panose="020B0503030202020304" pitchFamily="34" charset="0"/>
              </a:rPr>
              <a:t>Pay attention to ethical considerations</a:t>
            </a:r>
          </a:p>
          <a:p>
            <a:pPr>
              <a:lnSpc>
                <a:spcPct val="100000"/>
              </a:lnSpc>
            </a:pPr>
            <a:r>
              <a:rPr lang="en-GB" sz="1800" b="1" dirty="0">
                <a:solidFill>
                  <a:schemeClr val="bg1"/>
                </a:solidFill>
                <a:latin typeface="Clear Sans"/>
                <a:cs typeface="Clear Sans" panose="020B0503030202020304" pitchFamily="34" charset="0"/>
              </a:rPr>
              <a:t>Deliverables:</a:t>
            </a:r>
          </a:p>
          <a:p>
            <a:pPr lvl="1">
              <a:lnSpc>
                <a:spcPct val="100000"/>
              </a:lnSpc>
            </a:pPr>
            <a:r>
              <a:rPr lang="en-GB" sz="1400" b="1" dirty="0">
                <a:solidFill>
                  <a:schemeClr val="bg1"/>
                </a:solidFill>
                <a:latin typeface="Clear Sans"/>
                <a:cs typeface="Clear Sans" panose="020B0503030202020304" pitchFamily="34" charset="0"/>
              </a:rPr>
              <a:t>File(s) containing your code/work</a:t>
            </a:r>
          </a:p>
          <a:p>
            <a:pPr lvl="1">
              <a:lnSpc>
                <a:spcPct val="100000"/>
              </a:lnSpc>
            </a:pPr>
            <a:r>
              <a:rPr lang="en-GB" sz="1400" b="1" dirty="0">
                <a:solidFill>
                  <a:schemeClr val="bg1"/>
                </a:solidFill>
                <a:latin typeface="Clear Sans"/>
                <a:cs typeface="Clear Sans" panose="020B0503030202020304" pitchFamily="34" charset="0"/>
              </a:rPr>
              <a:t>Single file containing your function</a:t>
            </a:r>
          </a:p>
          <a:p>
            <a:pPr>
              <a:lnSpc>
                <a:spcPct val="100000"/>
              </a:lnSpc>
            </a:pPr>
            <a:endParaRPr lang="en-GB" sz="1800" b="1" dirty="0">
              <a:solidFill>
                <a:srgbClr val="FFFFFF"/>
              </a:solidFill>
              <a:latin typeface="Clear Sans"/>
              <a:cs typeface="Clear Sans" panose="020B0503030202020304" pitchFamily="34" charset="0"/>
            </a:endParaRPr>
          </a:p>
          <a:p>
            <a:pPr>
              <a:lnSpc>
                <a:spcPct val="100000"/>
              </a:lnSpc>
            </a:pPr>
            <a:endParaRPr lang="en-GB" sz="1800" b="1" dirty="0">
              <a:solidFill>
                <a:srgbClr val="FFFFFF"/>
              </a:solidFill>
              <a:latin typeface="Clear Sans"/>
              <a:cs typeface="Clear Sans" panose="020B0503030202020304" pitchFamily="34" charset="0"/>
            </a:endParaRPr>
          </a:p>
          <a:p>
            <a:pPr marL="0" indent="0">
              <a:lnSpc>
                <a:spcPct val="100000"/>
              </a:lnSpc>
              <a:buNone/>
            </a:pPr>
            <a:endParaRPr lang="en-GB" sz="1800" b="1" dirty="0">
              <a:solidFill>
                <a:srgbClr val="FFFFFF"/>
              </a:solidFill>
              <a:latin typeface="Clear Sans"/>
              <a:cs typeface="Clear Sans" panose="020B0503030202020304" pitchFamily="34" charset="0"/>
            </a:endParaRPr>
          </a:p>
          <a:p>
            <a:pPr>
              <a:lnSpc>
                <a:spcPct val="100000"/>
              </a:lnSpc>
            </a:pPr>
            <a:endParaRPr lang="en-GB" sz="1800">
              <a:solidFill>
                <a:schemeClr val="bg1">
                  <a:lumMod val="75000"/>
                </a:schemeClr>
              </a:solidFill>
              <a:latin typeface="Clear Sans"/>
              <a:cs typeface="Clear Sans" panose="020B0503030202020304" pitchFamily="34" charset="0"/>
            </a:endParaRPr>
          </a:p>
        </p:txBody>
      </p:sp>
      <p:sp>
        <p:nvSpPr>
          <p:cNvPr id="69" name="Title 1">
            <a:extLst>
              <a:ext uri="{FF2B5EF4-FFF2-40B4-BE49-F238E27FC236}">
                <a16:creationId xmlns:a16="http://schemas.microsoft.com/office/drawing/2014/main" id="{D04A27AF-84E5-6E49-A4D4-00852E623324}"/>
              </a:ext>
            </a:extLst>
          </p:cNvPr>
          <p:cNvSpPr txBox="1">
            <a:spLocks/>
          </p:cNvSpPr>
          <p:nvPr/>
        </p:nvSpPr>
        <p:spPr>
          <a:xfrm>
            <a:off x="722489" y="622396"/>
            <a:ext cx="3984412" cy="430887"/>
          </a:xfrm>
          <a:prstGeom prst="rect">
            <a:avLst/>
          </a:prstGeom>
        </p:spPr>
        <p:txBody>
          <a:bodyPr wrap="square" lIns="0" tIns="0" rIns="0" bIns="0" numCol="1" spcCol="0" anchor="t" anchorCtr="0">
            <a:sp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pPr>
            <a:r>
              <a:rPr lang="en-US" sz="2800" b="1">
                <a:solidFill>
                  <a:schemeClr val="bg1"/>
                </a:solidFill>
                <a:latin typeface="Clear Sans"/>
                <a:cs typeface="Clear Sans" panose="020B0503030202020304" pitchFamily="34" charset="0"/>
              </a:rPr>
              <a:t>Learning Objectives</a:t>
            </a:r>
            <a:endParaRPr lang="en-US">
              <a:solidFill>
                <a:schemeClr val="bg1"/>
              </a:solidFill>
            </a:endParaRPr>
          </a:p>
        </p:txBody>
      </p:sp>
      <p:cxnSp>
        <p:nvCxnSpPr>
          <p:cNvPr id="70" name="Straight Connector 69">
            <a:extLst>
              <a:ext uri="{FF2B5EF4-FFF2-40B4-BE49-F238E27FC236}">
                <a16:creationId xmlns:a16="http://schemas.microsoft.com/office/drawing/2014/main" id="{281CE8ED-FDE0-854E-91EB-BEA662F31BB4}"/>
              </a:ext>
            </a:extLst>
          </p:cNvPr>
          <p:cNvCxnSpPr>
            <a:cxnSpLocks/>
          </p:cNvCxnSpPr>
          <p:nvPr/>
        </p:nvCxnSpPr>
        <p:spPr>
          <a:xfrm>
            <a:off x="722488" y="1323614"/>
            <a:ext cx="5400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860153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41F11FB2520A144AFE8E349C6A24A87" ma:contentTypeVersion="4" ma:contentTypeDescription="Create a new document." ma:contentTypeScope="" ma:versionID="3baf0af6833b771403249020c83aa4f3">
  <xsd:schema xmlns:xsd="http://www.w3.org/2001/XMLSchema" xmlns:xs="http://www.w3.org/2001/XMLSchema" xmlns:p="http://schemas.microsoft.com/office/2006/metadata/properties" xmlns:ns2="ad6e77d6-3da8-4a58-9994-f7491b914137" targetNamespace="http://schemas.microsoft.com/office/2006/metadata/properties" ma:root="true" ma:fieldsID="fbb83bff794d765662fe688deb484013" ns2:_="">
    <xsd:import namespace="ad6e77d6-3da8-4a58-9994-f7491b914137"/>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UploadedonNoodl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d6e77d6-3da8-4a58-9994-f7491b91413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UploadedonNoodle" ma:index="11" nillable="true" ma:displayName="Uploaded on Noodle" ma:default="NO" ma:format="Dropdown" ma:internalName="UploadedonNoodle">
      <xsd:simpleType>
        <xsd:restriction base="dms:Choice">
          <xsd:enumeration value="YES"/>
          <xsd:enumeration value="NO"/>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UploadedonNoodle xmlns="ad6e77d6-3da8-4a58-9994-f7491b914137">YES</UploadedonNoodle>
  </documentManagement>
</p:properties>
</file>

<file path=customXml/itemProps1.xml><?xml version="1.0" encoding="utf-8"?>
<ds:datastoreItem xmlns:ds="http://schemas.openxmlformats.org/officeDocument/2006/customXml" ds:itemID="{752C02B3-7341-4931-B7BE-6BD1FCE4168A}"/>
</file>

<file path=customXml/itemProps2.xml><?xml version="1.0" encoding="utf-8"?>
<ds:datastoreItem xmlns:ds="http://schemas.openxmlformats.org/officeDocument/2006/customXml" ds:itemID="{DA48F155-073F-4488-95CD-03D3AD22708E}">
  <ds:schemaRefs>
    <ds:schemaRef ds:uri="http://schemas.microsoft.com/sharepoint/v3/contenttype/forms"/>
  </ds:schemaRefs>
</ds:datastoreItem>
</file>

<file path=customXml/itemProps3.xml><?xml version="1.0" encoding="utf-8"?>
<ds:datastoreItem xmlns:ds="http://schemas.openxmlformats.org/officeDocument/2006/customXml" ds:itemID="{FB4EA187-FE5D-4A73-A610-6FE25EDA0ECA}">
  <ds:schemaRefs>
    <ds:schemaRef ds:uri="http://schemas.microsoft.com/office/2006/metadata/properties"/>
    <ds:schemaRef ds:uri="http://schemas.microsoft.com/office/infopath/2007/PartnerControls"/>
    <ds:schemaRef ds:uri="ef144d31-7a41-4250-9c47-6521c5694861"/>
    <ds:schemaRef ds:uri="a67ee70e-ec8b-4921-be12-5995f5b7e6df"/>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6</Slides>
  <Notes>6</Notes>
  <HiddenSlides>0</HiddenSlides>
  <MMClips>0</MMClips>
  <ScaleCrop>false</ScaleCrop>
  <HeadingPairs>
    <vt:vector size="4" baseType="variant">
      <vt:variant>
        <vt:lpstr>Theme</vt:lpstr>
      </vt:variant>
      <vt:variant>
        <vt:i4>3</vt:i4>
      </vt:variant>
      <vt:variant>
        <vt:lpstr>Slide Titles</vt:lpstr>
      </vt:variant>
      <vt:variant>
        <vt:i4>6</vt:i4>
      </vt:variant>
    </vt:vector>
  </HeadingPairs>
  <TitlesOfParts>
    <vt:vector size="9" baseType="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227</cp:revision>
  <dcterms:created xsi:type="dcterms:W3CDTF">2023-06-08T09:53:55Z</dcterms:created>
  <dcterms:modified xsi:type="dcterms:W3CDTF">2023-06-08T11:27:37Z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0x010100241F11FB2520A144AFE8E349C6A24A87</vt:lpwstr>
  </property>
  <property fmtid="{D5CDD505-2E9C-101B-9397-08002B2CF9AE}" pid="3" name="MSIP_Label_d417da91-0292-4fc2-ab24-c314d225118a_Enabled">
    <vt:lpwstr>true</vt:lpwstr>
  </property>
  <property fmtid="{D5CDD505-2E9C-101B-9397-08002B2CF9AE}" pid="4" name="MSIP_Label_d417da91-0292-4fc2-ab24-c314d225118a_SetDate">
    <vt:lpwstr>2023-06-08T09:53:58Z</vt:lpwstr>
  </property>
  <property fmtid="{D5CDD505-2E9C-101B-9397-08002B2CF9AE}" pid="5" name="MSIP_Label_d417da91-0292-4fc2-ab24-c314d225118a_Method">
    <vt:lpwstr>Standard</vt:lpwstr>
  </property>
  <property fmtid="{D5CDD505-2E9C-101B-9397-08002B2CF9AE}" pid="6" name="MSIP_Label_d417da91-0292-4fc2-ab24-c314d225118a_Name">
    <vt:lpwstr>General</vt:lpwstr>
  </property>
  <property fmtid="{D5CDD505-2E9C-101B-9397-08002B2CF9AE}" pid="7" name="MSIP_Label_d417da91-0292-4fc2-ab24-c314d225118a_SiteId">
    <vt:lpwstr>24ecd28f-00da-4009-988d-5c4a522aa118</vt:lpwstr>
  </property>
  <property fmtid="{D5CDD505-2E9C-101B-9397-08002B2CF9AE}" pid="8" name="MSIP_Label_d417da91-0292-4fc2-ab24-c314d225118a_ActionId">
    <vt:lpwstr>abfe47e6-e149-47ca-8350-df61b25850c4</vt:lpwstr>
  </property>
  <property fmtid="{D5CDD505-2E9C-101B-9397-08002B2CF9AE}" pid="9" name="MSIP_Label_d417da91-0292-4fc2-ab24-c314d225118a_ContentBits">
    <vt:lpwstr>0</vt:lpwstr>
  </property>
  <property fmtid="{D5CDD505-2E9C-101B-9397-08002B2CF9AE}" pid="10" name="MediaServiceImageTags">
    <vt:lpwstr/>
  </property>
  <property fmtid="{D5CDD505-2E9C-101B-9397-08002B2CF9AE}" pid="11" name="xd_ProgID">
    <vt:lpwstr/>
  </property>
  <property fmtid="{D5CDD505-2E9C-101B-9397-08002B2CF9AE}" pid="12" name="_SourceUrl">
    <vt:lpwstr/>
  </property>
  <property fmtid="{D5CDD505-2E9C-101B-9397-08002B2CF9AE}" pid="13" name="_SharedFileIndex">
    <vt:lpwstr/>
  </property>
  <property fmtid="{D5CDD505-2E9C-101B-9397-08002B2CF9AE}" pid="14" name="ComplianceAssetId">
    <vt:lpwstr/>
  </property>
  <property fmtid="{D5CDD505-2E9C-101B-9397-08002B2CF9AE}" pid="15" name="TemplateUrl">
    <vt:lpwstr/>
  </property>
  <property fmtid="{D5CDD505-2E9C-101B-9397-08002B2CF9AE}" pid="16" name="_ExtendedDescription">
    <vt:lpwstr/>
  </property>
  <property fmtid="{D5CDD505-2E9C-101B-9397-08002B2CF9AE}" pid="17" name="TriggerFlowInfo">
    <vt:lpwstr/>
  </property>
  <property fmtid="{D5CDD505-2E9C-101B-9397-08002B2CF9AE}" pid="18" name="xd_Signature">
    <vt:lpwstr/>
  </property>
</Properties>
</file>

<file path=docProps/thumbnail.jpeg>
</file>